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82D"/>
    <a:srgbClr val="E94F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D7E05F-C315-C44D-B930-1CBBF0230818}" v="196" dt="2025-11-20T21:32:31.5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6"/>
    <p:restoredTop sz="94830"/>
  </p:normalViewPr>
  <p:slideViewPr>
    <p:cSldViewPr snapToGrid="0" snapToObjects="1">
      <p:cViewPr varScale="1">
        <p:scale>
          <a:sx n="121" d="100"/>
          <a:sy n="121" d="100"/>
        </p:scale>
        <p:origin x="8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aron Bertoglio" userId="c5ee95ff-a7d7-4d07-aa96-126092f1c15c" providerId="ADAL" clId="{5CD7E05F-C315-C44D-B930-1CBBF0230818}"/>
    <pc:docChg chg="undo redo custSel addSld delSld modSld sldOrd addMainMaster delMainMaster modMainMaster delSection modSection">
      <pc:chgData name="Aaron Bertoglio" userId="c5ee95ff-a7d7-4d07-aa96-126092f1c15c" providerId="ADAL" clId="{5CD7E05F-C315-C44D-B930-1CBBF0230818}" dt="2025-11-20T21:37:42.453" v="1725"/>
      <pc:docMkLst>
        <pc:docMk/>
      </pc:docMkLst>
      <pc:sldChg chg="new del">
        <pc:chgData name="Aaron Bertoglio" userId="c5ee95ff-a7d7-4d07-aa96-126092f1c15c" providerId="ADAL" clId="{5CD7E05F-C315-C44D-B930-1CBBF0230818}" dt="2025-11-20T21:10:46.471" v="1570" actId="2696"/>
        <pc:sldMkLst>
          <pc:docMk/>
          <pc:sldMk cId="3476929611" sldId="256"/>
        </pc:sldMkLst>
      </pc:sldChg>
      <pc:sldChg chg="new del">
        <pc:chgData name="Aaron Bertoglio" userId="c5ee95ff-a7d7-4d07-aa96-126092f1c15c" providerId="ADAL" clId="{5CD7E05F-C315-C44D-B930-1CBBF0230818}" dt="2025-11-20T16:39:59.369" v="597" actId="680"/>
        <pc:sldMkLst>
          <pc:docMk/>
          <pc:sldMk cId="323641021" sldId="257"/>
        </pc:sldMkLst>
      </pc:sldChg>
      <pc:sldChg chg="new">
        <pc:chgData name="Aaron Bertoglio" userId="c5ee95ff-a7d7-4d07-aa96-126092f1c15c" providerId="ADAL" clId="{5CD7E05F-C315-C44D-B930-1CBBF0230818}" dt="2025-11-20T16:40:01.181" v="598" actId="680"/>
        <pc:sldMkLst>
          <pc:docMk/>
          <pc:sldMk cId="3555217854" sldId="257"/>
        </pc:sldMkLst>
      </pc:sldChg>
      <pc:sldChg chg="new">
        <pc:chgData name="Aaron Bertoglio" userId="c5ee95ff-a7d7-4d07-aa96-126092f1c15c" providerId="ADAL" clId="{5CD7E05F-C315-C44D-B930-1CBBF0230818}" dt="2025-11-20T16:40:04.470" v="599" actId="680"/>
        <pc:sldMkLst>
          <pc:docMk/>
          <pc:sldMk cId="3420323581" sldId="258"/>
        </pc:sldMkLst>
      </pc:sldChg>
      <pc:sldChg chg="new">
        <pc:chgData name="Aaron Bertoglio" userId="c5ee95ff-a7d7-4d07-aa96-126092f1c15c" providerId="ADAL" clId="{5CD7E05F-C315-C44D-B930-1CBBF0230818}" dt="2025-11-20T16:40:08.715" v="600" actId="680"/>
        <pc:sldMkLst>
          <pc:docMk/>
          <pc:sldMk cId="898847755" sldId="259"/>
        </pc:sldMkLst>
      </pc:sldChg>
      <pc:sldChg chg="modSp new mod">
        <pc:chgData name="Aaron Bertoglio" userId="c5ee95ff-a7d7-4d07-aa96-126092f1c15c" providerId="ADAL" clId="{5CD7E05F-C315-C44D-B930-1CBBF0230818}" dt="2025-11-20T21:37:26.127" v="1724" actId="20577"/>
        <pc:sldMkLst>
          <pc:docMk/>
          <pc:sldMk cId="4153674591" sldId="260"/>
        </pc:sldMkLst>
        <pc:spChg chg="mod">
          <ac:chgData name="Aaron Bertoglio" userId="c5ee95ff-a7d7-4d07-aa96-126092f1c15c" providerId="ADAL" clId="{5CD7E05F-C315-C44D-B930-1CBBF0230818}" dt="2025-11-20T17:04:55.114" v="857" actId="20577"/>
          <ac:spMkLst>
            <pc:docMk/>
            <pc:sldMk cId="4153674591" sldId="260"/>
            <ac:spMk id="2" creationId="{B6E3A1BA-9DCA-0F88-5C1D-3F8EDF057E92}"/>
          </ac:spMkLst>
        </pc:spChg>
        <pc:spChg chg="mod">
          <ac:chgData name="Aaron Bertoglio" userId="c5ee95ff-a7d7-4d07-aa96-126092f1c15c" providerId="ADAL" clId="{5CD7E05F-C315-C44D-B930-1CBBF0230818}" dt="2025-11-20T16:51:41.899" v="668" actId="20577"/>
          <ac:spMkLst>
            <pc:docMk/>
            <pc:sldMk cId="4153674591" sldId="260"/>
            <ac:spMk id="3" creationId="{397D015B-CC1A-1947-4BFC-6EA09D14870E}"/>
          </ac:spMkLst>
        </pc:spChg>
        <pc:spChg chg="mod">
          <ac:chgData name="Aaron Bertoglio" userId="c5ee95ff-a7d7-4d07-aa96-126092f1c15c" providerId="ADAL" clId="{5CD7E05F-C315-C44D-B930-1CBBF0230818}" dt="2025-11-20T17:05:02.703" v="858"/>
          <ac:spMkLst>
            <pc:docMk/>
            <pc:sldMk cId="4153674591" sldId="260"/>
            <ac:spMk id="4" creationId="{B3ABD0A8-E9ED-E85A-6EFB-EEE62AA71079}"/>
          </ac:spMkLst>
        </pc:spChg>
        <pc:spChg chg="mod">
          <ac:chgData name="Aaron Bertoglio" userId="c5ee95ff-a7d7-4d07-aa96-126092f1c15c" providerId="ADAL" clId="{5CD7E05F-C315-C44D-B930-1CBBF0230818}" dt="2025-11-20T21:37:26.127" v="1724" actId="20577"/>
          <ac:spMkLst>
            <pc:docMk/>
            <pc:sldMk cId="4153674591" sldId="260"/>
            <ac:spMk id="5" creationId="{29B68A48-D83B-3B7E-D58B-A2A87420CD59}"/>
          </ac:spMkLst>
        </pc:spChg>
        <pc:spChg chg="mod">
          <ac:chgData name="Aaron Bertoglio" userId="c5ee95ff-a7d7-4d07-aa96-126092f1c15c" providerId="ADAL" clId="{5CD7E05F-C315-C44D-B930-1CBBF0230818}" dt="2025-11-20T17:05:07.369" v="860"/>
          <ac:spMkLst>
            <pc:docMk/>
            <pc:sldMk cId="4153674591" sldId="260"/>
            <ac:spMk id="6" creationId="{3D758A37-CF84-648C-46F4-31A04ABC4221}"/>
          </ac:spMkLst>
        </pc:spChg>
      </pc:sldChg>
      <pc:sldChg chg="modSp new mod modClrScheme chgLayout">
        <pc:chgData name="Aaron Bertoglio" userId="c5ee95ff-a7d7-4d07-aa96-126092f1c15c" providerId="ADAL" clId="{5CD7E05F-C315-C44D-B930-1CBBF0230818}" dt="2025-11-20T17:05:12.201" v="862"/>
        <pc:sldMkLst>
          <pc:docMk/>
          <pc:sldMk cId="2967200464" sldId="261"/>
        </pc:sldMkLst>
        <pc:spChg chg="mod ord">
          <ac:chgData name="Aaron Bertoglio" userId="c5ee95ff-a7d7-4d07-aa96-126092f1c15c" providerId="ADAL" clId="{5CD7E05F-C315-C44D-B930-1CBBF0230818}" dt="2025-11-20T17:05:11.123" v="861"/>
          <ac:spMkLst>
            <pc:docMk/>
            <pc:sldMk cId="2967200464" sldId="261"/>
            <ac:spMk id="2" creationId="{3B961230-2EB0-185F-EB37-C3D29FFCFDAA}"/>
          </ac:spMkLst>
        </pc:spChg>
        <pc:spChg chg="mod ord">
          <ac:chgData name="Aaron Bertoglio" userId="c5ee95ff-a7d7-4d07-aa96-126092f1c15c" providerId="ADAL" clId="{5CD7E05F-C315-C44D-B930-1CBBF0230818}" dt="2025-11-20T17:05:12.201" v="862"/>
          <ac:spMkLst>
            <pc:docMk/>
            <pc:sldMk cId="2967200464" sldId="261"/>
            <ac:spMk id="3" creationId="{8F3F0B5D-FB0C-FE5D-5385-625A08F5CF89}"/>
          </ac:spMkLst>
        </pc:spChg>
      </pc:sldChg>
      <pc:sldChg chg="modSp new mod">
        <pc:chgData name="Aaron Bertoglio" userId="c5ee95ff-a7d7-4d07-aa96-126092f1c15c" providerId="ADAL" clId="{5CD7E05F-C315-C44D-B930-1CBBF0230818}" dt="2025-11-20T17:05:16.793" v="864"/>
        <pc:sldMkLst>
          <pc:docMk/>
          <pc:sldMk cId="1290994554" sldId="262"/>
        </pc:sldMkLst>
        <pc:spChg chg="mod">
          <ac:chgData name="Aaron Bertoglio" userId="c5ee95ff-a7d7-4d07-aa96-126092f1c15c" providerId="ADAL" clId="{5CD7E05F-C315-C44D-B930-1CBBF0230818}" dt="2025-11-20T17:05:15.719" v="863"/>
          <ac:spMkLst>
            <pc:docMk/>
            <pc:sldMk cId="1290994554" sldId="262"/>
            <ac:spMk id="2" creationId="{A520521D-1500-A4F5-C09D-2E68CCABA26F}"/>
          </ac:spMkLst>
        </pc:spChg>
        <pc:spChg chg="mod">
          <ac:chgData name="Aaron Bertoglio" userId="c5ee95ff-a7d7-4d07-aa96-126092f1c15c" providerId="ADAL" clId="{5CD7E05F-C315-C44D-B930-1CBBF0230818}" dt="2025-11-20T17:05:16.793" v="864"/>
          <ac:spMkLst>
            <pc:docMk/>
            <pc:sldMk cId="1290994554" sldId="262"/>
            <ac:spMk id="3" creationId="{905E4BBC-76CE-31C5-B64C-57330804E4ED}"/>
          </ac:spMkLst>
        </pc:spChg>
      </pc:sldChg>
      <pc:sldChg chg="new del">
        <pc:chgData name="Aaron Bertoglio" userId="c5ee95ff-a7d7-4d07-aa96-126092f1c15c" providerId="ADAL" clId="{5CD7E05F-C315-C44D-B930-1CBBF0230818}" dt="2025-11-20T16:50:29.262" v="616" actId="680"/>
        <pc:sldMkLst>
          <pc:docMk/>
          <pc:sldMk cId="2266367165" sldId="262"/>
        </pc:sldMkLst>
      </pc:sldChg>
      <pc:sldChg chg="new del">
        <pc:chgData name="Aaron Bertoglio" userId="c5ee95ff-a7d7-4d07-aa96-126092f1c15c" providerId="ADAL" clId="{5CD7E05F-C315-C44D-B930-1CBBF0230818}" dt="2025-11-20T16:47:55.789" v="605" actId="680"/>
        <pc:sldMkLst>
          <pc:docMk/>
          <pc:sldMk cId="3762174183" sldId="263"/>
        </pc:sldMkLst>
      </pc:sldChg>
      <pc:sldChg chg="modSp new mod">
        <pc:chgData name="Aaron Bertoglio" userId="c5ee95ff-a7d7-4d07-aa96-126092f1c15c" providerId="ADAL" clId="{5CD7E05F-C315-C44D-B930-1CBBF0230818}" dt="2025-11-20T17:04:28.272" v="847" actId="20577"/>
        <pc:sldMkLst>
          <pc:docMk/>
          <pc:sldMk cId="4114321184" sldId="263"/>
        </pc:sldMkLst>
        <pc:spChg chg="mod">
          <ac:chgData name="Aaron Bertoglio" userId="c5ee95ff-a7d7-4d07-aa96-126092f1c15c" providerId="ADAL" clId="{5CD7E05F-C315-C44D-B930-1CBBF0230818}" dt="2025-11-20T17:04:28.272" v="847" actId="20577"/>
          <ac:spMkLst>
            <pc:docMk/>
            <pc:sldMk cId="4114321184" sldId="263"/>
            <ac:spMk id="2" creationId="{C6A0AA4B-CB03-042B-4F3B-B4DE6901CF4F}"/>
          </ac:spMkLst>
        </pc:spChg>
        <pc:spChg chg="mod">
          <ac:chgData name="Aaron Bertoglio" userId="c5ee95ff-a7d7-4d07-aa96-126092f1c15c" providerId="ADAL" clId="{5CD7E05F-C315-C44D-B930-1CBBF0230818}" dt="2025-11-20T17:04:17.673" v="833" actId="20577"/>
          <ac:spMkLst>
            <pc:docMk/>
            <pc:sldMk cId="4114321184" sldId="263"/>
            <ac:spMk id="3" creationId="{80B1382C-CCAE-3285-772C-4A739E0C7615}"/>
          </ac:spMkLst>
        </pc:spChg>
        <pc:spChg chg="mod">
          <ac:chgData name="Aaron Bertoglio" userId="c5ee95ff-a7d7-4d07-aa96-126092f1c15c" providerId="ADAL" clId="{5CD7E05F-C315-C44D-B930-1CBBF0230818}" dt="2025-11-20T17:04:22.255" v="834"/>
          <ac:spMkLst>
            <pc:docMk/>
            <pc:sldMk cId="4114321184" sldId="263"/>
            <ac:spMk id="4" creationId="{927AFE5B-FDA8-7477-C942-D345CA805481}"/>
          </ac:spMkLst>
        </pc:spChg>
      </pc:sldChg>
      <pc:sldChg chg="modSp new mod">
        <pc:chgData name="Aaron Bertoglio" userId="c5ee95ff-a7d7-4d07-aa96-126092f1c15c" providerId="ADAL" clId="{5CD7E05F-C315-C44D-B930-1CBBF0230818}" dt="2025-11-20T17:06:04.807" v="896" actId="20577"/>
        <pc:sldMkLst>
          <pc:docMk/>
          <pc:sldMk cId="1569016886" sldId="264"/>
        </pc:sldMkLst>
        <pc:spChg chg="mod">
          <ac:chgData name="Aaron Bertoglio" userId="c5ee95ff-a7d7-4d07-aa96-126092f1c15c" providerId="ADAL" clId="{5CD7E05F-C315-C44D-B930-1CBBF0230818}" dt="2025-11-20T17:05:38.874" v="872" actId="20577"/>
          <ac:spMkLst>
            <pc:docMk/>
            <pc:sldMk cId="1569016886" sldId="264"/>
            <ac:spMk id="2" creationId="{FE7EC4B7-799B-79A9-A61B-410FCBC8EDF3}"/>
          </ac:spMkLst>
        </pc:spChg>
        <pc:spChg chg="mod">
          <ac:chgData name="Aaron Bertoglio" userId="c5ee95ff-a7d7-4d07-aa96-126092f1c15c" providerId="ADAL" clId="{5CD7E05F-C315-C44D-B930-1CBBF0230818}" dt="2025-11-20T17:05:45.440" v="878" actId="20577"/>
          <ac:spMkLst>
            <pc:docMk/>
            <pc:sldMk cId="1569016886" sldId="264"/>
            <ac:spMk id="3" creationId="{6BC6A716-092C-F773-C3B3-96349675D597}"/>
          </ac:spMkLst>
        </pc:spChg>
        <pc:spChg chg="mod">
          <ac:chgData name="Aaron Bertoglio" userId="c5ee95ff-a7d7-4d07-aa96-126092f1c15c" providerId="ADAL" clId="{5CD7E05F-C315-C44D-B930-1CBBF0230818}" dt="2025-11-20T17:05:51.989" v="884" actId="20577"/>
          <ac:spMkLst>
            <pc:docMk/>
            <pc:sldMk cId="1569016886" sldId="264"/>
            <ac:spMk id="4" creationId="{E2751DD8-10B5-AAED-FA9D-E0230BC2BBE2}"/>
          </ac:spMkLst>
        </pc:spChg>
        <pc:spChg chg="mod">
          <ac:chgData name="Aaron Bertoglio" userId="c5ee95ff-a7d7-4d07-aa96-126092f1c15c" providerId="ADAL" clId="{5CD7E05F-C315-C44D-B930-1CBBF0230818}" dt="2025-11-20T17:05:57.190" v="890" actId="20577"/>
          <ac:spMkLst>
            <pc:docMk/>
            <pc:sldMk cId="1569016886" sldId="264"/>
            <ac:spMk id="5" creationId="{8F9A66A4-C654-8004-E6F0-97450A411C7A}"/>
          </ac:spMkLst>
        </pc:spChg>
        <pc:spChg chg="mod">
          <ac:chgData name="Aaron Bertoglio" userId="c5ee95ff-a7d7-4d07-aa96-126092f1c15c" providerId="ADAL" clId="{5CD7E05F-C315-C44D-B930-1CBBF0230818}" dt="2025-11-20T17:06:04.807" v="896" actId="20577"/>
          <ac:spMkLst>
            <pc:docMk/>
            <pc:sldMk cId="1569016886" sldId="264"/>
            <ac:spMk id="6" creationId="{81E0C43B-0C84-AB58-F02A-ADE4C03E7877}"/>
          </ac:spMkLst>
        </pc:spChg>
      </pc:sldChg>
      <pc:sldChg chg="modSp new mod">
        <pc:chgData name="Aaron Bertoglio" userId="c5ee95ff-a7d7-4d07-aa96-126092f1c15c" providerId="ADAL" clId="{5CD7E05F-C315-C44D-B930-1CBBF0230818}" dt="2025-11-20T17:07:55.445" v="924" actId="20577"/>
        <pc:sldMkLst>
          <pc:docMk/>
          <pc:sldMk cId="1829413059" sldId="265"/>
        </pc:sldMkLst>
        <pc:spChg chg="mod">
          <ac:chgData name="Aaron Bertoglio" userId="c5ee95ff-a7d7-4d07-aa96-126092f1c15c" providerId="ADAL" clId="{5CD7E05F-C315-C44D-B930-1CBBF0230818}" dt="2025-11-20T17:07:55.445" v="924" actId="20577"/>
          <ac:spMkLst>
            <pc:docMk/>
            <pc:sldMk cId="1829413059" sldId="265"/>
            <ac:spMk id="2" creationId="{469E8EE3-2759-C1DB-CAEA-F5452B295E16}"/>
          </ac:spMkLst>
        </pc:spChg>
      </pc:sldChg>
      <pc:sldChg chg="new">
        <pc:chgData name="Aaron Bertoglio" userId="c5ee95ff-a7d7-4d07-aa96-126092f1c15c" providerId="ADAL" clId="{5CD7E05F-C315-C44D-B930-1CBBF0230818}" dt="2025-11-20T17:08:01.099" v="925" actId="680"/>
        <pc:sldMkLst>
          <pc:docMk/>
          <pc:sldMk cId="1644472416" sldId="266"/>
        </pc:sldMkLst>
      </pc:sldChg>
      <pc:sldChg chg="del">
        <pc:chgData name="Aaron Bertoglio" userId="c5ee95ff-a7d7-4d07-aa96-126092f1c15c" providerId="ADAL" clId="{5CD7E05F-C315-C44D-B930-1CBBF0230818}" dt="2025-11-20T16:39:44.358" v="577" actId="2696"/>
        <pc:sldMkLst>
          <pc:docMk/>
          <pc:sldMk cId="3042330862" sldId="266"/>
        </pc:sldMkLst>
      </pc:sldChg>
      <pc:sldChg chg="addSp delSp modSp new del mod">
        <pc:chgData name="Aaron Bertoglio" userId="c5ee95ff-a7d7-4d07-aa96-126092f1c15c" providerId="ADAL" clId="{5CD7E05F-C315-C44D-B930-1CBBF0230818}" dt="2025-11-20T17:28:25.696" v="1185" actId="2696"/>
        <pc:sldMkLst>
          <pc:docMk/>
          <pc:sldMk cId="479734749" sldId="267"/>
        </pc:sldMkLst>
        <pc:spChg chg="mod">
          <ac:chgData name="Aaron Bertoglio" userId="c5ee95ff-a7d7-4d07-aa96-126092f1c15c" providerId="ADAL" clId="{5CD7E05F-C315-C44D-B930-1CBBF0230818}" dt="2025-11-20T17:19:18.348" v="1076" actId="20577"/>
          <ac:spMkLst>
            <pc:docMk/>
            <pc:sldMk cId="479734749" sldId="267"/>
            <ac:spMk id="2" creationId="{AAD73399-6BC5-A87E-A968-FB9CC75C780F}"/>
          </ac:spMkLst>
        </pc:spChg>
        <pc:spChg chg="mod">
          <ac:chgData name="Aaron Bertoglio" userId="c5ee95ff-a7d7-4d07-aa96-126092f1c15c" providerId="ADAL" clId="{5CD7E05F-C315-C44D-B930-1CBBF0230818}" dt="2025-11-20T17:25:21.730" v="1166" actId="20577"/>
          <ac:spMkLst>
            <pc:docMk/>
            <pc:sldMk cId="479734749" sldId="267"/>
            <ac:spMk id="3" creationId="{0F20CBD3-916F-9028-2812-1E9AA4132150}"/>
          </ac:spMkLst>
        </pc:spChg>
        <pc:spChg chg="mod">
          <ac:chgData name="Aaron Bertoglio" userId="c5ee95ff-a7d7-4d07-aa96-126092f1c15c" providerId="ADAL" clId="{5CD7E05F-C315-C44D-B930-1CBBF0230818}" dt="2025-11-20T17:26:37.368" v="1168" actId="27636"/>
          <ac:spMkLst>
            <pc:docMk/>
            <pc:sldMk cId="479734749" sldId="267"/>
            <ac:spMk id="4" creationId="{9B785B2D-0C43-2EDF-6955-EE6A25A6F8C6}"/>
          </ac:spMkLst>
        </pc:spChg>
        <pc:spChg chg="mod">
          <ac:chgData name="Aaron Bertoglio" userId="c5ee95ff-a7d7-4d07-aa96-126092f1c15c" providerId="ADAL" clId="{5CD7E05F-C315-C44D-B930-1CBBF0230818}" dt="2025-11-20T17:26:42.706" v="1170" actId="27636"/>
          <ac:spMkLst>
            <pc:docMk/>
            <pc:sldMk cId="479734749" sldId="267"/>
            <ac:spMk id="5" creationId="{DA2F15AE-95B1-D83A-477E-B4D287B26A6F}"/>
          </ac:spMkLst>
        </pc:spChg>
        <pc:spChg chg="add del mod">
          <ac:chgData name="Aaron Bertoglio" userId="c5ee95ff-a7d7-4d07-aa96-126092f1c15c" providerId="ADAL" clId="{5CD7E05F-C315-C44D-B930-1CBBF0230818}" dt="2025-11-20T17:27:22.108" v="1175" actId="767"/>
          <ac:spMkLst>
            <pc:docMk/>
            <pc:sldMk cId="479734749" sldId="267"/>
            <ac:spMk id="6" creationId="{1A41F0B5-FE52-FECE-334A-D72E0718492E}"/>
          </ac:spMkLst>
        </pc:spChg>
      </pc:sldChg>
      <pc:sldChg chg="new del">
        <pc:chgData name="Aaron Bertoglio" userId="c5ee95ff-a7d7-4d07-aa96-126092f1c15c" providerId="ADAL" clId="{5CD7E05F-C315-C44D-B930-1CBBF0230818}" dt="2025-11-20T17:10:57.803" v="966" actId="2696"/>
        <pc:sldMkLst>
          <pc:docMk/>
          <pc:sldMk cId="1589885287" sldId="267"/>
        </pc:sldMkLst>
      </pc:sldChg>
      <pc:sldChg chg="addSp delSp modSp new mod ord">
        <pc:chgData name="Aaron Bertoglio" userId="c5ee95ff-a7d7-4d07-aa96-126092f1c15c" providerId="ADAL" clId="{5CD7E05F-C315-C44D-B930-1CBBF0230818}" dt="2025-11-20T21:11:24.974" v="1573" actId="20578"/>
        <pc:sldMkLst>
          <pc:docMk/>
          <pc:sldMk cId="2448140771" sldId="267"/>
        </pc:sldMkLst>
        <pc:spChg chg="mod">
          <ac:chgData name="Aaron Bertoglio" userId="c5ee95ff-a7d7-4d07-aa96-126092f1c15c" providerId="ADAL" clId="{5CD7E05F-C315-C44D-B930-1CBBF0230818}" dt="2025-11-20T17:43:55.308" v="1307" actId="20577"/>
          <ac:spMkLst>
            <pc:docMk/>
            <pc:sldMk cId="2448140771" sldId="267"/>
            <ac:spMk id="2" creationId="{413E835A-5643-0F6D-DC92-7F248D760101}"/>
          </ac:spMkLst>
        </pc:spChg>
        <pc:spChg chg="del">
          <ac:chgData name="Aaron Bertoglio" userId="c5ee95ff-a7d7-4d07-aa96-126092f1c15c" providerId="ADAL" clId="{5CD7E05F-C315-C44D-B930-1CBBF0230818}" dt="2025-11-20T17:42:45.201" v="1286" actId="931"/>
          <ac:spMkLst>
            <pc:docMk/>
            <pc:sldMk cId="2448140771" sldId="267"/>
            <ac:spMk id="3" creationId="{DA0E2ABA-5120-95AD-61B4-5F9AC991FF0A}"/>
          </ac:spMkLst>
        </pc:spChg>
        <pc:spChg chg="mod">
          <ac:chgData name="Aaron Bertoglio" userId="c5ee95ff-a7d7-4d07-aa96-126092f1c15c" providerId="ADAL" clId="{5CD7E05F-C315-C44D-B930-1CBBF0230818}" dt="2025-11-20T17:44:10.476" v="1345" actId="20577"/>
          <ac:spMkLst>
            <pc:docMk/>
            <pc:sldMk cId="2448140771" sldId="267"/>
            <ac:spMk id="4" creationId="{5D4BD1A9-B0C8-C1B7-F044-B089CD98375D}"/>
          </ac:spMkLst>
        </pc:spChg>
        <pc:spChg chg="mod">
          <ac:chgData name="Aaron Bertoglio" userId="c5ee95ff-a7d7-4d07-aa96-126092f1c15c" providerId="ADAL" clId="{5CD7E05F-C315-C44D-B930-1CBBF0230818}" dt="2025-11-20T17:44:02.682" v="1325" actId="20577"/>
          <ac:spMkLst>
            <pc:docMk/>
            <pc:sldMk cId="2448140771" sldId="267"/>
            <ac:spMk id="5" creationId="{45A2947A-EE4F-C0C3-B6DD-065375DEA15C}"/>
          </ac:spMkLst>
        </pc:spChg>
        <pc:spChg chg="mod">
          <ac:chgData name="Aaron Bertoglio" userId="c5ee95ff-a7d7-4d07-aa96-126092f1c15c" providerId="ADAL" clId="{5CD7E05F-C315-C44D-B930-1CBBF0230818}" dt="2025-11-20T17:44:54.237" v="1363" actId="20577"/>
          <ac:spMkLst>
            <pc:docMk/>
            <pc:sldMk cId="2448140771" sldId="267"/>
            <ac:spMk id="6" creationId="{3EBA6FF7-D299-5919-C0D9-3BB297CCBB14}"/>
          </ac:spMkLst>
        </pc:spChg>
        <pc:picChg chg="add mod">
          <ac:chgData name="Aaron Bertoglio" userId="c5ee95ff-a7d7-4d07-aa96-126092f1c15c" providerId="ADAL" clId="{5CD7E05F-C315-C44D-B930-1CBBF0230818}" dt="2025-11-20T17:42:48.222" v="1290" actId="962"/>
          <ac:picMkLst>
            <pc:docMk/>
            <pc:sldMk cId="2448140771" sldId="267"/>
            <ac:picMk id="8" creationId="{63E9B7BE-D451-0950-0A5E-44BAC9E38740}"/>
          </ac:picMkLst>
        </pc:picChg>
      </pc:sldChg>
      <pc:sldChg chg="addSp delSp modSp new mod ord">
        <pc:chgData name="Aaron Bertoglio" userId="c5ee95ff-a7d7-4d07-aa96-126092f1c15c" providerId="ADAL" clId="{5CD7E05F-C315-C44D-B930-1CBBF0230818}" dt="2025-11-20T21:13:11.976" v="1683" actId="962"/>
        <pc:sldMkLst>
          <pc:docMk/>
          <pc:sldMk cId="234294377" sldId="268"/>
        </pc:sldMkLst>
        <pc:spChg chg="mod">
          <ac:chgData name="Aaron Bertoglio" userId="c5ee95ff-a7d7-4d07-aa96-126092f1c15c" providerId="ADAL" clId="{5CD7E05F-C315-C44D-B930-1CBBF0230818}" dt="2025-11-20T21:12:00.543" v="1614" actId="20577"/>
          <ac:spMkLst>
            <pc:docMk/>
            <pc:sldMk cId="234294377" sldId="268"/>
            <ac:spMk id="2" creationId="{2037186E-0603-C076-2A7F-57D04FDF52B2}"/>
          </ac:spMkLst>
        </pc:spChg>
        <pc:spChg chg="del">
          <ac:chgData name="Aaron Bertoglio" userId="c5ee95ff-a7d7-4d07-aa96-126092f1c15c" providerId="ADAL" clId="{5CD7E05F-C315-C44D-B930-1CBBF0230818}" dt="2025-11-20T21:12:54.029" v="1672" actId="931"/>
          <ac:spMkLst>
            <pc:docMk/>
            <pc:sldMk cId="234294377" sldId="268"/>
            <ac:spMk id="3" creationId="{10CC51C2-A1C6-644D-05F8-FF5946CE6B93}"/>
          </ac:spMkLst>
        </pc:spChg>
        <pc:spChg chg="mod">
          <ac:chgData name="Aaron Bertoglio" userId="c5ee95ff-a7d7-4d07-aa96-126092f1c15c" providerId="ADAL" clId="{5CD7E05F-C315-C44D-B930-1CBBF0230818}" dt="2025-11-20T21:12:17.397" v="1638" actId="20577"/>
          <ac:spMkLst>
            <pc:docMk/>
            <pc:sldMk cId="234294377" sldId="268"/>
            <ac:spMk id="4" creationId="{3AD322C4-B2DF-A8FD-5753-3CEBB198504A}"/>
          </ac:spMkLst>
        </pc:spChg>
        <pc:spChg chg="mod">
          <ac:chgData name="Aaron Bertoglio" userId="c5ee95ff-a7d7-4d07-aa96-126092f1c15c" providerId="ADAL" clId="{5CD7E05F-C315-C44D-B930-1CBBF0230818}" dt="2025-11-20T21:11:46.878" v="1591" actId="20577"/>
          <ac:spMkLst>
            <pc:docMk/>
            <pc:sldMk cId="234294377" sldId="268"/>
            <ac:spMk id="5" creationId="{6A00F285-D1A8-D355-42F6-3E8EE7360D0A}"/>
          </ac:spMkLst>
        </pc:spChg>
        <pc:spChg chg="del">
          <ac:chgData name="Aaron Bertoglio" userId="c5ee95ff-a7d7-4d07-aa96-126092f1c15c" providerId="ADAL" clId="{5CD7E05F-C315-C44D-B930-1CBBF0230818}" dt="2025-11-20T21:12:59.515" v="1673" actId="931"/>
          <ac:spMkLst>
            <pc:docMk/>
            <pc:sldMk cId="234294377" sldId="268"/>
            <ac:spMk id="6" creationId="{8E8AD73E-204C-7078-5231-7296664FAF9A}"/>
          </ac:spMkLst>
        </pc:spChg>
        <pc:spChg chg="del mod">
          <ac:chgData name="Aaron Bertoglio" userId="c5ee95ff-a7d7-4d07-aa96-126092f1c15c" providerId="ADAL" clId="{5CD7E05F-C315-C44D-B930-1CBBF0230818}" dt="2025-11-20T21:13:04.010" v="1678" actId="931"/>
          <ac:spMkLst>
            <pc:docMk/>
            <pc:sldMk cId="234294377" sldId="268"/>
            <ac:spMk id="7" creationId="{2C5DEDE8-683A-7703-CB77-C98BE08DED52}"/>
          </ac:spMkLst>
        </pc:spChg>
        <pc:spChg chg="del mod">
          <ac:chgData name="Aaron Bertoglio" userId="c5ee95ff-a7d7-4d07-aa96-126092f1c15c" providerId="ADAL" clId="{5CD7E05F-C315-C44D-B930-1CBBF0230818}" dt="2025-11-20T21:13:08.727" v="1681" actId="931"/>
          <ac:spMkLst>
            <pc:docMk/>
            <pc:sldMk cId="234294377" sldId="268"/>
            <ac:spMk id="8" creationId="{02759B82-5BD3-18CA-62A0-0E29C7EA35BF}"/>
          </ac:spMkLst>
        </pc:spChg>
        <pc:spChg chg="mod">
          <ac:chgData name="Aaron Bertoglio" userId="c5ee95ff-a7d7-4d07-aa96-126092f1c15c" providerId="ADAL" clId="{5CD7E05F-C315-C44D-B930-1CBBF0230818}" dt="2025-11-20T21:12:36.017" v="1671" actId="27636"/>
          <ac:spMkLst>
            <pc:docMk/>
            <pc:sldMk cId="234294377" sldId="268"/>
            <ac:spMk id="9" creationId="{C5295163-1A06-2281-607A-83CBF615ED10}"/>
          </ac:spMkLst>
        </pc:spChg>
        <pc:spChg chg="mod">
          <ac:chgData name="Aaron Bertoglio" userId="c5ee95ff-a7d7-4d07-aa96-126092f1c15c" providerId="ADAL" clId="{5CD7E05F-C315-C44D-B930-1CBBF0230818}" dt="2025-11-20T21:12:21.485" v="1640" actId="27636"/>
          <ac:spMkLst>
            <pc:docMk/>
            <pc:sldMk cId="234294377" sldId="268"/>
            <ac:spMk id="10" creationId="{4C937BDB-B46E-9C9A-2D02-059CC377938A}"/>
          </ac:spMkLst>
        </pc:spChg>
        <pc:spChg chg="mod">
          <ac:chgData name="Aaron Bertoglio" userId="c5ee95ff-a7d7-4d07-aa96-126092f1c15c" providerId="ADAL" clId="{5CD7E05F-C315-C44D-B930-1CBBF0230818}" dt="2025-11-20T21:12:35.171" v="1669" actId="27636"/>
          <ac:spMkLst>
            <pc:docMk/>
            <pc:sldMk cId="234294377" sldId="268"/>
            <ac:spMk id="11" creationId="{2AAC5AC0-E307-B753-FD07-5E78C86687FB}"/>
          </ac:spMkLst>
        </pc:spChg>
        <pc:spChg chg="mod">
          <ac:chgData name="Aaron Bertoglio" userId="c5ee95ff-a7d7-4d07-aa96-126092f1c15c" providerId="ADAL" clId="{5CD7E05F-C315-C44D-B930-1CBBF0230818}" dt="2025-11-20T21:12:22.297" v="1642" actId="27636"/>
          <ac:spMkLst>
            <pc:docMk/>
            <pc:sldMk cId="234294377" sldId="268"/>
            <ac:spMk id="12" creationId="{EB7032A3-304A-8752-6920-C88FCDE74247}"/>
          </ac:spMkLst>
        </pc:spChg>
        <pc:spChg chg="mod">
          <ac:chgData name="Aaron Bertoglio" userId="c5ee95ff-a7d7-4d07-aa96-126092f1c15c" providerId="ADAL" clId="{5CD7E05F-C315-C44D-B930-1CBBF0230818}" dt="2025-11-20T21:12:34.203" v="1667" actId="27636"/>
          <ac:spMkLst>
            <pc:docMk/>
            <pc:sldMk cId="234294377" sldId="268"/>
            <ac:spMk id="13" creationId="{DC0BB6C9-2E7D-5E96-F683-472F1EA8B61C}"/>
          </ac:spMkLst>
        </pc:spChg>
        <pc:spChg chg="mod">
          <ac:chgData name="Aaron Bertoglio" userId="c5ee95ff-a7d7-4d07-aa96-126092f1c15c" providerId="ADAL" clId="{5CD7E05F-C315-C44D-B930-1CBBF0230818}" dt="2025-11-20T21:12:23.282" v="1644" actId="27636"/>
          <ac:spMkLst>
            <pc:docMk/>
            <pc:sldMk cId="234294377" sldId="268"/>
            <ac:spMk id="14" creationId="{D29D1670-C73D-A5C1-B984-8E288EE6B6AD}"/>
          </ac:spMkLst>
        </pc:spChg>
        <pc:spChg chg="mod">
          <ac:chgData name="Aaron Bertoglio" userId="c5ee95ff-a7d7-4d07-aa96-126092f1c15c" providerId="ADAL" clId="{5CD7E05F-C315-C44D-B930-1CBBF0230818}" dt="2025-11-20T21:12:29.680" v="1665" actId="20577"/>
          <ac:spMkLst>
            <pc:docMk/>
            <pc:sldMk cId="234294377" sldId="268"/>
            <ac:spMk id="15" creationId="{C890CD52-DC33-DC2C-EFA1-04258F5FCD0F}"/>
          </ac:spMkLst>
        </pc:spChg>
        <pc:spChg chg="mod">
          <ac:chgData name="Aaron Bertoglio" userId="c5ee95ff-a7d7-4d07-aa96-126092f1c15c" providerId="ADAL" clId="{5CD7E05F-C315-C44D-B930-1CBBF0230818}" dt="2025-11-20T21:12:04.378" v="1615"/>
          <ac:spMkLst>
            <pc:docMk/>
            <pc:sldMk cId="234294377" sldId="268"/>
            <ac:spMk id="16" creationId="{5F2EBD1F-CDD5-4010-B01B-1DA2AA607477}"/>
          </ac:spMkLst>
        </pc:spChg>
        <pc:spChg chg="mod">
          <ac:chgData name="Aaron Bertoglio" userId="c5ee95ff-a7d7-4d07-aa96-126092f1c15c" providerId="ADAL" clId="{5CD7E05F-C315-C44D-B930-1CBBF0230818}" dt="2025-11-20T21:12:05.642" v="1616"/>
          <ac:spMkLst>
            <pc:docMk/>
            <pc:sldMk cId="234294377" sldId="268"/>
            <ac:spMk id="17" creationId="{74EC33CD-B583-1C1F-4F7D-41A052B2B760}"/>
          </ac:spMkLst>
        </pc:spChg>
        <pc:spChg chg="mod">
          <ac:chgData name="Aaron Bertoglio" userId="c5ee95ff-a7d7-4d07-aa96-126092f1c15c" providerId="ADAL" clId="{5CD7E05F-C315-C44D-B930-1CBBF0230818}" dt="2025-11-20T21:12:06.786" v="1617"/>
          <ac:spMkLst>
            <pc:docMk/>
            <pc:sldMk cId="234294377" sldId="268"/>
            <ac:spMk id="18" creationId="{1A32CED4-42A7-A17C-2C24-8C96B1B4876D}"/>
          </ac:spMkLst>
        </pc:spChg>
        <pc:picChg chg="add mod">
          <ac:chgData name="Aaron Bertoglio" userId="c5ee95ff-a7d7-4d07-aa96-126092f1c15c" providerId="ADAL" clId="{5CD7E05F-C315-C44D-B930-1CBBF0230818}" dt="2025-11-20T21:12:59.766" v="1674" actId="27614"/>
          <ac:picMkLst>
            <pc:docMk/>
            <pc:sldMk cId="234294377" sldId="268"/>
            <ac:picMk id="20" creationId="{16CD7104-4BFE-0700-A05B-E13627A38A25}"/>
          </ac:picMkLst>
        </pc:picChg>
        <pc:picChg chg="add mod">
          <ac:chgData name="Aaron Bertoglio" userId="c5ee95ff-a7d7-4d07-aa96-126092f1c15c" providerId="ADAL" clId="{5CD7E05F-C315-C44D-B930-1CBBF0230818}" dt="2025-11-20T21:13:04.010" v="1678" actId="931"/>
          <ac:picMkLst>
            <pc:docMk/>
            <pc:sldMk cId="234294377" sldId="268"/>
            <ac:picMk id="22" creationId="{68B0F8D6-3534-6D59-C02F-6B9F1D1F7B5C}"/>
          </ac:picMkLst>
        </pc:picChg>
        <pc:picChg chg="add mod">
          <ac:chgData name="Aaron Bertoglio" userId="c5ee95ff-a7d7-4d07-aa96-126092f1c15c" providerId="ADAL" clId="{5CD7E05F-C315-C44D-B930-1CBBF0230818}" dt="2025-11-20T21:13:08.727" v="1681" actId="931"/>
          <ac:picMkLst>
            <pc:docMk/>
            <pc:sldMk cId="234294377" sldId="268"/>
            <ac:picMk id="24" creationId="{C451C9D0-1BDC-D471-8F70-E303766F9105}"/>
          </ac:picMkLst>
        </pc:picChg>
        <pc:picChg chg="add mod">
          <ac:chgData name="Aaron Bertoglio" userId="c5ee95ff-a7d7-4d07-aa96-126092f1c15c" providerId="ADAL" clId="{5CD7E05F-C315-C44D-B930-1CBBF0230818}" dt="2025-11-20T21:13:11.976" v="1683" actId="962"/>
          <ac:picMkLst>
            <pc:docMk/>
            <pc:sldMk cId="234294377" sldId="268"/>
            <ac:picMk id="26" creationId="{267826F2-1C82-318A-D866-201D890BEF9B}"/>
          </ac:picMkLst>
        </pc:picChg>
      </pc:sldChg>
      <pc:sldChg chg="addSp delSp modSp new del mod">
        <pc:chgData name="Aaron Bertoglio" userId="c5ee95ff-a7d7-4d07-aa96-126092f1c15c" providerId="ADAL" clId="{5CD7E05F-C315-C44D-B930-1CBBF0230818}" dt="2025-11-20T17:42:32.822" v="1284" actId="2696"/>
        <pc:sldMkLst>
          <pc:docMk/>
          <pc:sldMk cId="1008147069" sldId="268"/>
        </pc:sldMkLst>
        <pc:spChg chg="mod">
          <ac:chgData name="Aaron Bertoglio" userId="c5ee95ff-a7d7-4d07-aa96-126092f1c15c" providerId="ADAL" clId="{5CD7E05F-C315-C44D-B930-1CBBF0230818}" dt="2025-11-20T17:30:30.107" v="1208" actId="20577"/>
          <ac:spMkLst>
            <pc:docMk/>
            <pc:sldMk cId="1008147069" sldId="268"/>
            <ac:spMk id="2" creationId="{0E17AC3F-9AC6-6A82-5374-6FE5DBE284BC}"/>
          </ac:spMkLst>
        </pc:spChg>
        <pc:spChg chg="del">
          <ac:chgData name="Aaron Bertoglio" userId="c5ee95ff-a7d7-4d07-aa96-126092f1c15c" providerId="ADAL" clId="{5CD7E05F-C315-C44D-B930-1CBBF0230818}" dt="2025-11-20T17:28:39.271" v="1186" actId="931"/>
          <ac:spMkLst>
            <pc:docMk/>
            <pc:sldMk cId="1008147069" sldId="268"/>
            <ac:spMk id="3" creationId="{90F4779F-ED32-913D-9104-2F67BD376492}"/>
          </ac:spMkLst>
        </pc:spChg>
        <pc:spChg chg="mod">
          <ac:chgData name="Aaron Bertoglio" userId="c5ee95ff-a7d7-4d07-aa96-126092f1c15c" providerId="ADAL" clId="{5CD7E05F-C315-C44D-B930-1CBBF0230818}" dt="2025-11-20T17:28:39.503" v="1188" actId="27636"/>
          <ac:spMkLst>
            <pc:docMk/>
            <pc:sldMk cId="1008147069" sldId="268"/>
            <ac:spMk id="4" creationId="{7A20AC30-09EE-9113-76E9-5532F1BE85C4}"/>
          </ac:spMkLst>
        </pc:spChg>
        <pc:spChg chg="mod">
          <ac:chgData name="Aaron Bertoglio" userId="c5ee95ff-a7d7-4d07-aa96-126092f1c15c" providerId="ADAL" clId="{5CD7E05F-C315-C44D-B930-1CBBF0230818}" dt="2025-11-20T17:31:02.603" v="1247" actId="20577"/>
          <ac:spMkLst>
            <pc:docMk/>
            <pc:sldMk cId="1008147069" sldId="268"/>
            <ac:spMk id="5" creationId="{BC9DC73C-8B8E-ACB4-3362-9100976E6CE2}"/>
          </ac:spMkLst>
        </pc:spChg>
        <pc:spChg chg="add del mod">
          <ac:chgData name="Aaron Bertoglio" userId="c5ee95ff-a7d7-4d07-aa96-126092f1c15c" providerId="ADAL" clId="{5CD7E05F-C315-C44D-B930-1CBBF0230818}" dt="2025-11-20T17:30:48.137" v="1228" actId="767"/>
          <ac:spMkLst>
            <pc:docMk/>
            <pc:sldMk cId="1008147069" sldId="268"/>
            <ac:spMk id="8" creationId="{F82E5B36-6A8F-7823-4051-9292EAFEE5D5}"/>
          </ac:spMkLst>
        </pc:spChg>
        <pc:picChg chg="add mod">
          <ac:chgData name="Aaron Bertoglio" userId="c5ee95ff-a7d7-4d07-aa96-126092f1c15c" providerId="ADAL" clId="{5CD7E05F-C315-C44D-B930-1CBBF0230818}" dt="2025-11-20T17:30:11.431" v="1191" actId="14826"/>
          <ac:picMkLst>
            <pc:docMk/>
            <pc:sldMk cId="1008147069" sldId="268"/>
            <ac:picMk id="7" creationId="{E30C5DB6-D929-8602-4735-6E4E28EB2F28}"/>
          </ac:picMkLst>
        </pc:picChg>
      </pc:sldChg>
      <pc:sldChg chg="modSp new mod">
        <pc:chgData name="Aaron Bertoglio" userId="c5ee95ff-a7d7-4d07-aa96-126092f1c15c" providerId="ADAL" clId="{5CD7E05F-C315-C44D-B930-1CBBF0230818}" dt="2025-11-20T21:37:42.453" v="1725"/>
        <pc:sldMkLst>
          <pc:docMk/>
          <pc:sldMk cId="3302554114" sldId="269"/>
        </pc:sldMkLst>
        <pc:spChg chg="mod">
          <ac:chgData name="Aaron Bertoglio" userId="c5ee95ff-a7d7-4d07-aa96-126092f1c15c" providerId="ADAL" clId="{5CD7E05F-C315-C44D-B930-1CBBF0230818}" dt="2025-11-20T21:36:50.415" v="1717"/>
          <ac:spMkLst>
            <pc:docMk/>
            <pc:sldMk cId="3302554114" sldId="269"/>
            <ac:spMk id="2" creationId="{C539EE08-8437-A77E-2B67-CD8365E067CD}"/>
          </ac:spMkLst>
        </pc:spChg>
        <pc:spChg chg="mod">
          <ac:chgData name="Aaron Bertoglio" userId="c5ee95ff-a7d7-4d07-aa96-126092f1c15c" providerId="ADAL" clId="{5CD7E05F-C315-C44D-B930-1CBBF0230818}" dt="2025-11-20T21:37:42.453" v="1725"/>
          <ac:spMkLst>
            <pc:docMk/>
            <pc:sldMk cId="3302554114" sldId="269"/>
            <ac:spMk id="3" creationId="{43A0098C-7888-E094-2F13-845C68C4EB9A}"/>
          </ac:spMkLst>
        </pc:spChg>
        <pc:spChg chg="mod">
          <ac:chgData name="Aaron Bertoglio" userId="c5ee95ff-a7d7-4d07-aa96-126092f1c15c" providerId="ADAL" clId="{5CD7E05F-C315-C44D-B930-1CBBF0230818}" dt="2025-11-20T21:36:58.821" v="1718"/>
          <ac:spMkLst>
            <pc:docMk/>
            <pc:sldMk cId="3302554114" sldId="269"/>
            <ac:spMk id="4" creationId="{19E7A3E0-16D3-6FD4-AFE1-C6FD83859917}"/>
          </ac:spMkLst>
        </pc:spChg>
        <pc:spChg chg="mod">
          <ac:chgData name="Aaron Bertoglio" userId="c5ee95ff-a7d7-4d07-aa96-126092f1c15c" providerId="ADAL" clId="{5CD7E05F-C315-C44D-B930-1CBBF0230818}" dt="2025-11-20T21:37:21.733" v="1722" actId="20577"/>
          <ac:spMkLst>
            <pc:docMk/>
            <pc:sldMk cId="3302554114" sldId="269"/>
            <ac:spMk id="5" creationId="{6EEFF54D-C94D-1E11-26F8-FB2D4D676053}"/>
          </ac:spMkLst>
        </pc:spChg>
        <pc:spChg chg="mod">
          <ac:chgData name="Aaron Bertoglio" userId="c5ee95ff-a7d7-4d07-aa96-126092f1c15c" providerId="ADAL" clId="{5CD7E05F-C315-C44D-B930-1CBBF0230818}" dt="2025-11-20T21:37:17.352" v="1720"/>
          <ac:spMkLst>
            <pc:docMk/>
            <pc:sldMk cId="3302554114" sldId="269"/>
            <ac:spMk id="6" creationId="{8AC2BE96-8B9E-D3A3-76C9-F30E5BCB9B00}"/>
          </ac:spMkLst>
        </pc:spChg>
      </pc:sldChg>
      <pc:sldChg chg="del">
        <pc:chgData name="Aaron Bertoglio" userId="c5ee95ff-a7d7-4d07-aa96-126092f1c15c" providerId="ADAL" clId="{5CD7E05F-C315-C44D-B930-1CBBF0230818}" dt="2025-11-20T16:39:44.367" v="578" actId="2696"/>
        <pc:sldMkLst>
          <pc:docMk/>
          <pc:sldMk cId="4233645684" sldId="320"/>
        </pc:sldMkLst>
      </pc:sldChg>
      <pc:sldChg chg="del">
        <pc:chgData name="Aaron Bertoglio" userId="c5ee95ff-a7d7-4d07-aa96-126092f1c15c" providerId="ADAL" clId="{5CD7E05F-C315-C44D-B930-1CBBF0230818}" dt="2025-11-20T16:39:44.460" v="581" actId="2696"/>
        <pc:sldMkLst>
          <pc:docMk/>
          <pc:sldMk cId="2205635771" sldId="322"/>
        </pc:sldMkLst>
      </pc:sldChg>
      <pc:sldChg chg="modSp del">
        <pc:chgData name="Aaron Bertoglio" userId="c5ee95ff-a7d7-4d07-aa96-126092f1c15c" providerId="ADAL" clId="{5CD7E05F-C315-C44D-B930-1CBBF0230818}" dt="2025-11-20T16:39:44.453" v="580" actId="2696"/>
        <pc:sldMkLst>
          <pc:docMk/>
          <pc:sldMk cId="4147601993" sldId="324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4147601993" sldId="324"/>
            <ac:spMk id="12" creationId="{8215D21E-A633-A786-A071-AA91DCA8895C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4147601993" sldId="324"/>
            <ac:spMk id="13" creationId="{7E5B580F-96E5-3408-5A9C-743F6CA302CB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4147601993" sldId="324"/>
            <ac:spMk id="14" creationId="{F91B1585-1637-1BCC-5C98-FB1C1DE42D97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4147601993" sldId="324"/>
            <ac:spMk id="15" creationId="{00EFA0C5-5EF5-2689-BE7A-E9D3CC6E758D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4147601993" sldId="324"/>
            <ac:spMk id="16" creationId="{814297FA-3A40-626E-45E1-18273C709A01}"/>
          </ac:spMkLst>
        </pc:spChg>
      </pc:sldChg>
      <pc:sldChg chg="del">
        <pc:chgData name="Aaron Bertoglio" userId="c5ee95ff-a7d7-4d07-aa96-126092f1c15c" providerId="ADAL" clId="{5CD7E05F-C315-C44D-B930-1CBBF0230818}" dt="2025-11-20T16:39:44.469" v="582" actId="2696"/>
        <pc:sldMkLst>
          <pc:docMk/>
          <pc:sldMk cId="1060149944" sldId="329"/>
        </pc:sldMkLst>
      </pc:sldChg>
      <pc:sldChg chg="modSp del">
        <pc:chgData name="Aaron Bertoglio" userId="c5ee95ff-a7d7-4d07-aa96-126092f1c15c" providerId="ADAL" clId="{5CD7E05F-C315-C44D-B930-1CBBF0230818}" dt="2025-11-20T16:39:44.475" v="583" actId="2696"/>
        <pc:sldMkLst>
          <pc:docMk/>
          <pc:sldMk cId="2710291071" sldId="330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710291071" sldId="330"/>
            <ac:spMk id="2" creationId="{CD61487A-758B-E326-1C76-136DB0018297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01" v="585" actId="2696"/>
        <pc:sldMkLst>
          <pc:docMk/>
          <pc:sldMk cId="3380377192" sldId="331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380377192" sldId="331"/>
            <ac:spMk id="2" creationId="{D7FCA216-93CE-C286-66E8-4073CEDA214F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380377192" sldId="331"/>
            <ac:spMk id="3" creationId="{EDC07D64-2816-54F8-30A3-5A1312D131C1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380377192" sldId="331"/>
            <ac:spMk id="4" creationId="{559F9560-D57D-407A-3F33-DC9F2B58E62C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380377192" sldId="331"/>
            <ac:spMk id="5" creationId="{028E7D9B-D7A7-1A7B-1387-2BE5F3B6B71B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380377192" sldId="331"/>
            <ac:spMk id="6" creationId="{11E1F540-4157-4DCA-703C-2F1B54BA5989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12" v="586" actId="2696"/>
        <pc:sldMkLst>
          <pc:docMk/>
          <pc:sldMk cId="2025755664" sldId="332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025755664" sldId="332"/>
            <ac:spMk id="2" creationId="{A4B54B41-B9BD-7F56-AE3C-A834E3BEE663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025755664" sldId="332"/>
            <ac:spMk id="3" creationId="{3E75AEA1-73E8-4611-8CB1-67F2F0D851BA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025755664" sldId="332"/>
            <ac:spMk id="4" creationId="{F3350D30-281F-BA12-4F10-8CC9FD8B9A94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025755664" sldId="332"/>
            <ac:spMk id="5" creationId="{D57288AB-3738-5FE7-9952-61B357C49928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2025755664" sldId="332"/>
            <ac:spMk id="6" creationId="{2BAD99DD-A8C2-3A9D-0C35-053B5181BAF7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54" v="588" actId="2696"/>
        <pc:sldMkLst>
          <pc:docMk/>
          <pc:sldMk cId="3653033209" sldId="333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653033209" sldId="333"/>
            <ac:spMk id="2" creationId="{89D1D76F-5B99-6349-AD91-305A8F245259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653033209" sldId="333"/>
            <ac:spMk id="3" creationId="{A2E9001D-CD27-0393-F271-932C54B7B725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79" v="590" actId="2696"/>
        <pc:sldMkLst>
          <pc:docMk/>
          <pc:sldMk cId="1166555044" sldId="334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1166555044" sldId="334"/>
            <ac:spMk id="2" creationId="{97C93F13-F608-4791-B1D1-33BCCC72F674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1166555044" sldId="334"/>
            <ac:spMk id="3" creationId="{20460F45-42F6-E7D2-49F9-165911458B7C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89" v="591" actId="2696"/>
        <pc:sldMkLst>
          <pc:docMk/>
          <pc:sldMk cId="606739329" sldId="335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606739329" sldId="335"/>
            <ac:spMk id="2" creationId="{C1FB8DD9-83BD-31ED-3F10-B5B029609401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606739329" sldId="335"/>
            <ac:spMk id="3" creationId="{6AEF8B4F-451A-8C9A-7CCA-13EF7B1CEC1A}"/>
          </ac:spMkLst>
        </pc:spChg>
      </pc:sldChg>
      <pc:sldChg chg="modSp del">
        <pc:chgData name="Aaron Bertoglio" userId="c5ee95ff-a7d7-4d07-aa96-126092f1c15c" providerId="ADAL" clId="{5CD7E05F-C315-C44D-B930-1CBBF0230818}" dt="2025-11-20T16:39:44.597" v="592" actId="2696"/>
        <pc:sldMkLst>
          <pc:docMk/>
          <pc:sldMk cId="3288894582" sldId="336"/>
        </pc:sldMkLst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288894582" sldId="336"/>
            <ac:spMk id="2" creationId="{94DE6356-8A99-0C61-98DC-C420F0DAD2C3}"/>
          </ac:spMkLst>
        </pc:spChg>
        <pc:spChg chg="mod">
          <ac:chgData name="Aaron Bertoglio" userId="c5ee95ff-a7d7-4d07-aa96-126092f1c15c" providerId="ADAL" clId="{5CD7E05F-C315-C44D-B930-1CBBF0230818}" dt="2025-11-20T16:24:06.655" v="554"/>
          <ac:spMkLst>
            <pc:docMk/>
            <pc:sldMk cId="3288894582" sldId="336"/>
            <ac:spMk id="3" creationId="{2C593EEB-B944-1F43-E17C-0DB52BFC0C83}"/>
          </ac:spMkLst>
        </pc:spChg>
      </pc:sldChg>
      <pc:sldMasterChg chg="addSp delSp modSp addSldLayout delSldLayout modSldLayout">
        <pc:chgData name="Aaron Bertoglio" userId="c5ee95ff-a7d7-4d07-aa96-126092f1c15c" providerId="ADAL" clId="{5CD7E05F-C315-C44D-B930-1CBBF0230818}" dt="2025-11-20T15:41:44.241" v="52" actId="11236"/>
        <pc:sldMasterMkLst>
          <pc:docMk/>
          <pc:sldMasterMk cId="1397199150" sldId="2147483648"/>
        </pc:sldMasterMkLst>
        <pc:spChg chg="add mod">
          <ac:chgData name="Aaron Bertoglio" userId="c5ee95ff-a7d7-4d07-aa96-126092f1c15c" providerId="ADAL" clId="{5CD7E05F-C315-C44D-B930-1CBBF0230818}" dt="2025-11-20T15:40:39.801" v="48"/>
          <ac:spMkLst>
            <pc:docMk/>
            <pc:sldMasterMk cId="1397199150" sldId="2147483648"/>
            <ac:spMk id="2" creationId="{B69E64DE-4F77-7EB4-FFDB-C7ECB3B9239F}"/>
          </ac:spMkLst>
        </pc:spChg>
        <pc:spChg chg="mod">
          <ac:chgData name="Aaron Bertoglio" userId="c5ee95ff-a7d7-4d07-aa96-126092f1c15c" providerId="ADAL" clId="{5CD7E05F-C315-C44D-B930-1CBBF0230818}" dt="2025-11-20T15:34:02.359" v="40" actId="2711"/>
          <ac:spMkLst>
            <pc:docMk/>
            <pc:sldMasterMk cId="1397199150" sldId="2147483648"/>
            <ac:spMk id="11" creationId="{A9476A43-6942-A2C4-0151-6CF355FC24FD}"/>
          </ac:spMkLst>
        </pc:spChg>
        <pc:spChg chg="del">
          <ac:chgData name="Aaron Bertoglio" userId="c5ee95ff-a7d7-4d07-aa96-126092f1c15c" providerId="ADAL" clId="{5CD7E05F-C315-C44D-B930-1CBBF0230818}" dt="2025-11-20T15:40:34.742" v="47"/>
          <ac:spMkLst>
            <pc:docMk/>
            <pc:sldMasterMk cId="1397199150" sldId="2147483648"/>
            <ac:spMk id="14" creationId="{7E0A3E70-3139-EAA3-FD78-85F3C6F44CF9}"/>
          </ac:spMkLst>
        </pc:spChg>
        <pc:sldLayoutChg chg="modSp mod">
          <pc:chgData name="Aaron Bertoglio" userId="c5ee95ff-a7d7-4d07-aa96-126092f1c15c" providerId="ADAL" clId="{5CD7E05F-C315-C44D-B930-1CBBF0230818}" dt="2025-11-20T15:24:37.927" v="7" actId="207"/>
          <pc:sldLayoutMkLst>
            <pc:docMk/>
            <pc:sldMasterMk cId="1397199150" sldId="2147483648"/>
            <pc:sldLayoutMk cId="2806503163" sldId="2147483674"/>
          </pc:sldLayoutMkLst>
          <pc:spChg chg="mod">
            <ac:chgData name="Aaron Bertoglio" userId="c5ee95ff-a7d7-4d07-aa96-126092f1c15c" providerId="ADAL" clId="{5CD7E05F-C315-C44D-B930-1CBBF0230818}" dt="2025-11-20T15:24:37.927" v="7" actId="207"/>
            <ac:spMkLst>
              <pc:docMk/>
              <pc:sldMasterMk cId="1397199150" sldId="2147483648"/>
              <pc:sldLayoutMk cId="2806503163" sldId="2147483674"/>
              <ac:spMk id="6" creationId="{07052E5F-5B2C-F2ED-5BBD-DB30CBD4F97A}"/>
            </ac:spMkLst>
          </pc:spChg>
        </pc:sldLayoutChg>
        <pc:sldLayoutChg chg="addSp delSp modSp mod">
          <pc:chgData name="Aaron Bertoglio" userId="c5ee95ff-a7d7-4d07-aa96-126092f1c15c" providerId="ADAL" clId="{5CD7E05F-C315-C44D-B930-1CBBF0230818}" dt="2025-11-20T15:41:13.064" v="50"/>
          <pc:sldLayoutMkLst>
            <pc:docMk/>
            <pc:sldMasterMk cId="1397199150" sldId="2147483648"/>
            <pc:sldLayoutMk cId="3592663979" sldId="2147483683"/>
          </pc:sldLayoutMkLst>
          <pc:spChg chg="add del mod">
            <ac:chgData name="Aaron Bertoglio" userId="c5ee95ff-a7d7-4d07-aa96-126092f1c15c" providerId="ADAL" clId="{5CD7E05F-C315-C44D-B930-1CBBF0230818}" dt="2025-11-20T15:41:13.064" v="50"/>
            <ac:spMkLst>
              <pc:docMk/>
              <pc:sldMasterMk cId="1397199150" sldId="2147483648"/>
              <pc:sldLayoutMk cId="3592663979" sldId="2147483683"/>
              <ac:spMk id="3" creationId="{F3EE7FF2-DE60-E7BD-D5EA-B4C6B81BAEB5}"/>
            </ac:spMkLst>
          </pc:spChg>
          <pc:spChg chg="add del mod">
            <ac:chgData name="Aaron Bertoglio" userId="c5ee95ff-a7d7-4d07-aa96-126092f1c15c" providerId="ADAL" clId="{5CD7E05F-C315-C44D-B930-1CBBF0230818}" dt="2025-11-20T15:41:13.064" v="50"/>
            <ac:spMkLst>
              <pc:docMk/>
              <pc:sldMasterMk cId="1397199150" sldId="2147483648"/>
              <pc:sldLayoutMk cId="3592663979" sldId="2147483683"/>
              <ac:spMk id="4" creationId="{96BB8549-E5F8-F484-ABB1-2EE3FF216823}"/>
            </ac:spMkLst>
          </pc:spChg>
          <pc:spChg chg="add del mod">
            <ac:chgData name="Aaron Bertoglio" userId="c5ee95ff-a7d7-4d07-aa96-126092f1c15c" providerId="ADAL" clId="{5CD7E05F-C315-C44D-B930-1CBBF0230818}" dt="2025-11-20T15:41:13.064" v="50"/>
            <ac:spMkLst>
              <pc:docMk/>
              <pc:sldMasterMk cId="1397199150" sldId="2147483648"/>
              <pc:sldLayoutMk cId="3592663979" sldId="2147483683"/>
              <ac:spMk id="5" creationId="{57B5CDDD-7129-8DCE-302E-DA65DE742A0F}"/>
            </ac:spMkLst>
          </pc:spChg>
          <pc:spChg chg="mod">
            <ac:chgData name="Aaron Bertoglio" userId="c5ee95ff-a7d7-4d07-aa96-126092f1c15c" providerId="ADAL" clId="{5CD7E05F-C315-C44D-B930-1CBBF0230818}" dt="2025-11-20T15:35:17.027" v="44" actId="2711"/>
            <ac:spMkLst>
              <pc:docMk/>
              <pc:sldMasterMk cId="1397199150" sldId="2147483648"/>
              <pc:sldLayoutMk cId="3592663979" sldId="2147483683"/>
              <ac:spMk id="13" creationId="{9B0161E6-B5DC-BCB9-CB63-CE332E78AA8A}"/>
            </ac:spMkLst>
          </pc:spChg>
          <pc:picChg chg="add mod">
            <ac:chgData name="Aaron Bertoglio" userId="c5ee95ff-a7d7-4d07-aa96-126092f1c15c" providerId="ADAL" clId="{5CD7E05F-C315-C44D-B930-1CBBF0230818}" dt="2025-11-20T15:26:25.557" v="31" actId="1036"/>
            <ac:picMkLst>
              <pc:docMk/>
              <pc:sldMasterMk cId="1397199150" sldId="2147483648"/>
              <pc:sldLayoutMk cId="3592663979" sldId="2147483683"/>
              <ac:picMk id="2" creationId="{BDC02727-9222-538F-C566-9C1CC548E819}"/>
            </ac:picMkLst>
          </pc:picChg>
          <pc:picChg chg="del">
            <ac:chgData name="Aaron Bertoglio" userId="c5ee95ff-a7d7-4d07-aa96-126092f1c15c" providerId="ADAL" clId="{5CD7E05F-C315-C44D-B930-1CBBF0230818}" dt="2025-11-20T15:26:20.372" v="18" actId="478"/>
            <ac:picMkLst>
              <pc:docMk/>
              <pc:sldMasterMk cId="1397199150" sldId="2147483648"/>
              <pc:sldLayoutMk cId="3592663979" sldId="2147483683"/>
              <ac:picMk id="10" creationId="{3BF033E2-9F22-F5ED-A368-1BF293A02668}"/>
            </ac:picMkLst>
          </pc:picChg>
        </pc:sldLayoutChg>
        <pc:sldLayoutChg chg="addSp delSp modSp mod">
          <pc:chgData name="Aaron Bertoglio" userId="c5ee95ff-a7d7-4d07-aa96-126092f1c15c" providerId="ADAL" clId="{5CD7E05F-C315-C44D-B930-1CBBF0230818}" dt="2025-11-20T15:26:32.478" v="33"/>
          <pc:sldLayoutMkLst>
            <pc:docMk/>
            <pc:sldMasterMk cId="1397199150" sldId="2147483648"/>
            <pc:sldLayoutMk cId="1917187166" sldId="2147483684"/>
          </pc:sldLayoutMkLst>
          <pc:picChg chg="add mod">
            <ac:chgData name="Aaron Bertoglio" userId="c5ee95ff-a7d7-4d07-aa96-126092f1c15c" providerId="ADAL" clId="{5CD7E05F-C315-C44D-B930-1CBBF0230818}" dt="2025-11-20T15:26:32.478" v="33"/>
            <ac:picMkLst>
              <pc:docMk/>
              <pc:sldMasterMk cId="1397199150" sldId="2147483648"/>
              <pc:sldLayoutMk cId="1917187166" sldId="2147483684"/>
              <ac:picMk id="2" creationId="{34B272EC-8564-F67D-509E-97C0A4EB219A}"/>
            </ac:picMkLst>
          </pc:picChg>
          <pc:picChg chg="del">
            <ac:chgData name="Aaron Bertoglio" userId="c5ee95ff-a7d7-4d07-aa96-126092f1c15c" providerId="ADAL" clId="{5CD7E05F-C315-C44D-B930-1CBBF0230818}" dt="2025-11-20T15:26:31.802" v="32" actId="478"/>
            <ac:picMkLst>
              <pc:docMk/>
              <pc:sldMasterMk cId="1397199150" sldId="2147483648"/>
              <pc:sldLayoutMk cId="1917187166" sldId="2147483684"/>
              <ac:picMk id="6" creationId="{E35C2A65-2BF3-119B-36BB-F01B67A38D55}"/>
            </ac:picMkLst>
          </pc:picChg>
        </pc:sldLayoutChg>
        <pc:sldLayoutChg chg="addSp delSp modSp mod">
          <pc:chgData name="Aaron Bertoglio" userId="c5ee95ff-a7d7-4d07-aa96-126092f1c15c" providerId="ADAL" clId="{5CD7E05F-C315-C44D-B930-1CBBF0230818}" dt="2025-11-20T15:26:38.983" v="35"/>
          <pc:sldLayoutMkLst>
            <pc:docMk/>
            <pc:sldMasterMk cId="1397199150" sldId="2147483648"/>
            <pc:sldLayoutMk cId="357568685" sldId="2147483685"/>
          </pc:sldLayoutMkLst>
          <pc:picChg chg="add mod">
            <ac:chgData name="Aaron Bertoglio" userId="c5ee95ff-a7d7-4d07-aa96-126092f1c15c" providerId="ADAL" clId="{5CD7E05F-C315-C44D-B930-1CBBF0230818}" dt="2025-11-20T15:26:38.983" v="35"/>
            <ac:picMkLst>
              <pc:docMk/>
              <pc:sldMasterMk cId="1397199150" sldId="2147483648"/>
              <pc:sldLayoutMk cId="357568685" sldId="2147483685"/>
              <ac:picMk id="2" creationId="{97E44B34-F691-7E9B-8724-85158B61C6B6}"/>
            </ac:picMkLst>
          </pc:picChg>
          <pc:picChg chg="del">
            <ac:chgData name="Aaron Bertoglio" userId="c5ee95ff-a7d7-4d07-aa96-126092f1c15c" providerId="ADAL" clId="{5CD7E05F-C315-C44D-B930-1CBBF0230818}" dt="2025-11-20T15:26:38.245" v="34" actId="478"/>
            <ac:picMkLst>
              <pc:docMk/>
              <pc:sldMasterMk cId="1397199150" sldId="2147483648"/>
              <pc:sldLayoutMk cId="357568685" sldId="2147483685"/>
              <ac:picMk id="6" creationId="{076D78F4-D085-913C-D4D4-106797A4B776}"/>
            </ac:picMkLst>
          </pc:picChg>
        </pc:sldLayoutChg>
        <pc:sldLayoutChg chg="addSp delSp modSp mod">
          <pc:chgData name="Aaron Bertoglio" userId="c5ee95ff-a7d7-4d07-aa96-126092f1c15c" providerId="ADAL" clId="{5CD7E05F-C315-C44D-B930-1CBBF0230818}" dt="2025-11-20T15:26:58.057" v="37"/>
          <pc:sldLayoutMkLst>
            <pc:docMk/>
            <pc:sldMasterMk cId="1397199150" sldId="2147483648"/>
            <pc:sldLayoutMk cId="1375892987" sldId="2147483686"/>
          </pc:sldLayoutMkLst>
          <pc:spChg chg="mod">
            <ac:chgData name="Aaron Bertoglio" userId="c5ee95ff-a7d7-4d07-aa96-126092f1c15c" providerId="ADAL" clId="{5CD7E05F-C315-C44D-B930-1CBBF0230818}" dt="2025-11-20T15:22:37.433" v="0" actId="947"/>
            <ac:spMkLst>
              <pc:docMk/>
              <pc:sldMasterMk cId="1397199150" sldId="2147483648"/>
              <pc:sldLayoutMk cId="1375892987" sldId="2147483686"/>
              <ac:spMk id="13" creationId="{7214EE33-20DB-5F28-4E2D-B1E3EA02C35F}"/>
            </ac:spMkLst>
          </pc:spChg>
          <pc:picChg chg="add mod">
            <ac:chgData name="Aaron Bertoglio" userId="c5ee95ff-a7d7-4d07-aa96-126092f1c15c" providerId="ADAL" clId="{5CD7E05F-C315-C44D-B930-1CBBF0230818}" dt="2025-11-20T15:26:58.057" v="37"/>
            <ac:picMkLst>
              <pc:docMk/>
              <pc:sldMasterMk cId="1397199150" sldId="2147483648"/>
              <pc:sldLayoutMk cId="1375892987" sldId="2147483686"/>
              <ac:picMk id="2" creationId="{D6ECBE6C-DFEA-CC02-7336-AFD032A6DB97}"/>
            </ac:picMkLst>
          </pc:picChg>
          <pc:picChg chg="del">
            <ac:chgData name="Aaron Bertoglio" userId="c5ee95ff-a7d7-4d07-aa96-126092f1c15c" providerId="ADAL" clId="{5CD7E05F-C315-C44D-B930-1CBBF0230818}" dt="2025-11-20T15:26:57.407" v="36" actId="478"/>
            <ac:picMkLst>
              <pc:docMk/>
              <pc:sldMasterMk cId="1397199150" sldId="2147483648"/>
              <pc:sldLayoutMk cId="1375892987" sldId="2147483686"/>
              <ac:picMk id="6" creationId="{7AD83778-E9D0-AE35-AEB8-CDDB6F5187C6}"/>
            </ac:picMkLst>
          </pc:picChg>
        </pc:sldLayoutChg>
        <pc:sldLayoutChg chg="modSp mod">
          <pc:chgData name="Aaron Bertoglio" userId="c5ee95ff-a7d7-4d07-aa96-126092f1c15c" providerId="ADAL" clId="{5CD7E05F-C315-C44D-B930-1CBBF0230818}" dt="2025-11-20T15:25:41.479" v="17" actId="5793"/>
          <pc:sldLayoutMkLst>
            <pc:docMk/>
            <pc:sldMasterMk cId="1397199150" sldId="2147483648"/>
            <pc:sldLayoutMk cId="2622782999" sldId="2147483689"/>
          </pc:sldLayoutMkLst>
          <pc:spChg chg="mod">
            <ac:chgData name="Aaron Bertoglio" userId="c5ee95ff-a7d7-4d07-aa96-126092f1c15c" providerId="ADAL" clId="{5CD7E05F-C315-C44D-B930-1CBBF0230818}" dt="2025-11-20T15:25:02.804" v="10" actId="207"/>
            <ac:spMkLst>
              <pc:docMk/>
              <pc:sldMasterMk cId="1397199150" sldId="2147483648"/>
              <pc:sldLayoutMk cId="2622782999" sldId="2147483689"/>
              <ac:spMk id="6" creationId="{CE50F8E4-B2D4-B20B-3843-2395DCD84415}"/>
            </ac:spMkLst>
          </pc:spChg>
          <pc:spChg chg="mod">
            <ac:chgData name="Aaron Bertoglio" userId="c5ee95ff-a7d7-4d07-aa96-126092f1c15c" providerId="ADAL" clId="{5CD7E05F-C315-C44D-B930-1CBBF0230818}" dt="2025-11-20T15:25:41.479" v="17" actId="5793"/>
            <ac:spMkLst>
              <pc:docMk/>
              <pc:sldMasterMk cId="1397199150" sldId="2147483648"/>
              <pc:sldLayoutMk cId="2622782999" sldId="2147483689"/>
              <ac:spMk id="7" creationId="{C37A0174-0FB4-D3FE-6EA6-276A38C9C395}"/>
            </ac:spMkLst>
          </pc:spChg>
        </pc:sldLayoutChg>
        <pc:sldLayoutChg chg="modSp">
          <pc:chgData name="Aaron Bertoglio" userId="c5ee95ff-a7d7-4d07-aa96-126092f1c15c" providerId="ADAL" clId="{5CD7E05F-C315-C44D-B930-1CBBF0230818}" dt="2025-11-20T15:24:46.147" v="8" actId="207"/>
          <pc:sldLayoutMkLst>
            <pc:docMk/>
            <pc:sldMasterMk cId="1397199150" sldId="2147483648"/>
            <pc:sldLayoutMk cId="3239430782" sldId="2147483690"/>
          </pc:sldLayoutMkLst>
          <pc:spChg chg="mod">
            <ac:chgData name="Aaron Bertoglio" userId="c5ee95ff-a7d7-4d07-aa96-126092f1c15c" providerId="ADAL" clId="{5CD7E05F-C315-C44D-B930-1CBBF0230818}" dt="2025-11-20T15:24:46.147" v="8" actId="207"/>
            <ac:spMkLst>
              <pc:docMk/>
              <pc:sldMasterMk cId="1397199150" sldId="2147483648"/>
              <pc:sldLayoutMk cId="3239430782" sldId="2147483690"/>
              <ac:spMk id="6" creationId="{07052E5F-5B2C-F2ED-5BBD-DB30CBD4F97A}"/>
            </ac:spMkLst>
          </pc:spChg>
        </pc:sldLayoutChg>
        <pc:sldLayoutChg chg="modSp">
          <pc:chgData name="Aaron Bertoglio" userId="c5ee95ff-a7d7-4d07-aa96-126092f1c15c" providerId="ADAL" clId="{5CD7E05F-C315-C44D-B930-1CBBF0230818}" dt="2025-11-20T15:24:53.067" v="9" actId="207"/>
          <pc:sldLayoutMkLst>
            <pc:docMk/>
            <pc:sldMasterMk cId="1397199150" sldId="2147483648"/>
            <pc:sldLayoutMk cId="3305228847" sldId="2147483691"/>
          </pc:sldLayoutMkLst>
          <pc:spChg chg="mod">
            <ac:chgData name="Aaron Bertoglio" userId="c5ee95ff-a7d7-4d07-aa96-126092f1c15c" providerId="ADAL" clId="{5CD7E05F-C315-C44D-B930-1CBBF0230818}" dt="2025-11-20T15:24:53.067" v="9" actId="207"/>
            <ac:spMkLst>
              <pc:docMk/>
              <pc:sldMasterMk cId="1397199150" sldId="2147483648"/>
              <pc:sldLayoutMk cId="3305228847" sldId="2147483691"/>
              <ac:spMk id="12" creationId="{10AFD4E8-B112-4FB2-6DED-DC93BBED4F36}"/>
            </ac:spMkLst>
          </pc:spChg>
        </pc:sldLayoutChg>
        <pc:sldLayoutChg chg="modSp mod">
          <pc:chgData name="Aaron Bertoglio" userId="c5ee95ff-a7d7-4d07-aa96-126092f1c15c" providerId="ADAL" clId="{5CD7E05F-C315-C44D-B930-1CBBF0230818}" dt="2025-11-20T15:25:30.507" v="15" actId="5793"/>
          <pc:sldLayoutMkLst>
            <pc:docMk/>
            <pc:sldMasterMk cId="1397199150" sldId="2147483648"/>
            <pc:sldLayoutMk cId="2918001957" sldId="2147483692"/>
          </pc:sldLayoutMkLst>
          <pc:spChg chg="mod">
            <ac:chgData name="Aaron Bertoglio" userId="c5ee95ff-a7d7-4d07-aa96-126092f1c15c" providerId="ADAL" clId="{5CD7E05F-C315-C44D-B930-1CBBF0230818}" dt="2025-11-20T15:25:08" v="11" actId="207"/>
            <ac:spMkLst>
              <pc:docMk/>
              <pc:sldMasterMk cId="1397199150" sldId="2147483648"/>
              <pc:sldLayoutMk cId="2918001957" sldId="2147483692"/>
              <ac:spMk id="14" creationId="{DC054A9F-266D-5471-75C0-9FC5FBA2CFFA}"/>
            </ac:spMkLst>
          </pc:spChg>
          <pc:spChg chg="mod">
            <ac:chgData name="Aaron Bertoglio" userId="c5ee95ff-a7d7-4d07-aa96-126092f1c15c" providerId="ADAL" clId="{5CD7E05F-C315-C44D-B930-1CBBF0230818}" dt="2025-11-20T15:25:30.507" v="15" actId="5793"/>
            <ac:spMkLst>
              <pc:docMk/>
              <pc:sldMasterMk cId="1397199150" sldId="2147483648"/>
              <pc:sldLayoutMk cId="2918001957" sldId="2147483692"/>
              <ac:spMk id="15" creationId="{FFD18838-FBE6-FCD2-4B0E-6B3271180868}"/>
            </ac:spMkLst>
          </pc:spChg>
        </pc:sldLayoutChg>
        <pc:sldLayoutChg chg="modSp mod">
          <pc:chgData name="Aaron Bertoglio" userId="c5ee95ff-a7d7-4d07-aa96-126092f1c15c" providerId="ADAL" clId="{5CD7E05F-C315-C44D-B930-1CBBF0230818}" dt="2025-11-20T15:25:23.317" v="14" actId="5793"/>
          <pc:sldLayoutMkLst>
            <pc:docMk/>
            <pc:sldMasterMk cId="1397199150" sldId="2147483648"/>
            <pc:sldLayoutMk cId="3590827666" sldId="2147483693"/>
          </pc:sldLayoutMkLst>
          <pc:spChg chg="mod">
            <ac:chgData name="Aaron Bertoglio" userId="c5ee95ff-a7d7-4d07-aa96-126092f1c15c" providerId="ADAL" clId="{5CD7E05F-C315-C44D-B930-1CBBF0230818}" dt="2025-11-20T15:25:15.613" v="12" actId="207"/>
            <ac:spMkLst>
              <pc:docMk/>
              <pc:sldMasterMk cId="1397199150" sldId="2147483648"/>
              <pc:sldLayoutMk cId="3590827666" sldId="2147483693"/>
              <ac:spMk id="11" creationId="{D21C9499-6203-7A80-4ECB-208254535B46}"/>
            </ac:spMkLst>
          </pc:spChg>
          <pc:spChg chg="mod">
            <ac:chgData name="Aaron Bertoglio" userId="c5ee95ff-a7d7-4d07-aa96-126092f1c15c" providerId="ADAL" clId="{5CD7E05F-C315-C44D-B930-1CBBF0230818}" dt="2025-11-20T15:25:23.317" v="14" actId="5793"/>
            <ac:spMkLst>
              <pc:docMk/>
              <pc:sldMasterMk cId="1397199150" sldId="2147483648"/>
              <pc:sldLayoutMk cId="3590827666" sldId="2147483693"/>
              <ac:spMk id="12" creationId="{0ABD4A77-F3D0-54F1-BB48-0CD63BAB50FA}"/>
            </ac:spMkLst>
          </pc:spChg>
        </pc:sldLayoutChg>
        <pc:sldLayoutChg chg="new del mod">
          <pc:chgData name="Aaron Bertoglio" userId="c5ee95ff-a7d7-4d07-aa96-126092f1c15c" providerId="ADAL" clId="{5CD7E05F-C315-C44D-B930-1CBBF0230818}" dt="2025-11-20T15:34:50.598" v="42" actId="11236"/>
          <pc:sldLayoutMkLst>
            <pc:docMk/>
            <pc:sldMasterMk cId="1397199150" sldId="2147483648"/>
            <pc:sldLayoutMk cId="1580202327" sldId="2147483694"/>
          </pc:sldLayoutMkLst>
        </pc:sldLayoutChg>
        <pc:sldLayoutChg chg="new del mod">
          <pc:chgData name="Aaron Bertoglio" userId="c5ee95ff-a7d7-4d07-aa96-126092f1c15c" providerId="ADAL" clId="{5CD7E05F-C315-C44D-B930-1CBBF0230818}" dt="2025-11-20T15:41:44.241" v="52" actId="11236"/>
          <pc:sldLayoutMkLst>
            <pc:docMk/>
            <pc:sldMasterMk cId="1397199150" sldId="2147483648"/>
            <pc:sldLayoutMk cId="1783452904" sldId="2147483694"/>
          </pc:sldLayoutMkLst>
        </pc:sldLayoutChg>
        <pc:sldLayoutChg chg="new del mod">
          <pc:chgData name="Aaron Bertoglio" userId="c5ee95ff-a7d7-4d07-aa96-126092f1c15c" providerId="ADAL" clId="{5CD7E05F-C315-C44D-B930-1CBBF0230818}" dt="2025-11-20T15:40:01.964" v="46" actId="11236"/>
          <pc:sldLayoutMkLst>
            <pc:docMk/>
            <pc:sldMasterMk cId="1397199150" sldId="2147483648"/>
            <pc:sldLayoutMk cId="2490188116" sldId="2147483694"/>
          </pc:sldLayoutMkLst>
        </pc:sldLayoutChg>
      </pc:sldMasterChg>
      <pc:sldMasterChg chg="addSp delSp modSp new add del mod addSldLayout delSldLayout modSldLayout sldLayoutOrd">
        <pc:chgData name="Aaron Bertoglio" userId="c5ee95ff-a7d7-4d07-aa96-126092f1c15c" providerId="ADAL" clId="{5CD7E05F-C315-C44D-B930-1CBBF0230818}" dt="2025-11-20T21:35:19.172" v="1715" actId="1076"/>
        <pc:sldMasterMkLst>
          <pc:docMk/>
          <pc:sldMasterMk cId="528534725" sldId="2147483694"/>
        </pc:sldMasterMkLst>
        <pc:spChg chg="mod">
          <ac:chgData name="Aaron Bertoglio" userId="c5ee95ff-a7d7-4d07-aa96-126092f1c15c" providerId="ADAL" clId="{5CD7E05F-C315-C44D-B930-1CBBF0230818}" dt="2025-11-20T17:01:11.261" v="729" actId="20577"/>
          <ac:spMkLst>
            <pc:docMk/>
            <pc:sldMasterMk cId="528534725" sldId="2147483694"/>
            <ac:spMk id="2" creationId="{E75B81BD-5BB9-2D07-8109-56655872755F}"/>
          </ac:spMkLst>
        </pc:spChg>
        <pc:spChg chg="mod">
          <ac:chgData name="Aaron Bertoglio" userId="c5ee95ff-a7d7-4d07-aa96-126092f1c15c" providerId="ADAL" clId="{5CD7E05F-C315-C44D-B930-1CBBF0230818}" dt="2025-11-20T17:02:25.567" v="791" actId="20577"/>
          <ac:spMkLst>
            <pc:docMk/>
            <pc:sldMasterMk cId="528534725" sldId="2147483694"/>
            <ac:spMk id="3" creationId="{AC4FB02F-51F9-2183-47A1-AA3046C0FB82}"/>
          </ac:spMkLst>
        </pc:spChg>
        <pc:spChg chg="add del">
          <ac:chgData name="Aaron Bertoglio" userId="c5ee95ff-a7d7-4d07-aa96-126092f1c15c" providerId="ADAL" clId="{5CD7E05F-C315-C44D-B930-1CBBF0230818}" dt="2025-11-20T15:52:37.812" v="178" actId="478"/>
          <ac:spMkLst>
            <pc:docMk/>
            <pc:sldMasterMk cId="528534725" sldId="2147483694"/>
            <ac:spMk id="4" creationId="{FA091467-8120-BB10-60DB-02B6CE9EAD8D}"/>
          </ac:spMkLst>
        </pc:spChg>
        <pc:spChg chg="del">
          <ac:chgData name="Aaron Bertoglio" userId="c5ee95ff-a7d7-4d07-aa96-126092f1c15c" providerId="ADAL" clId="{5CD7E05F-C315-C44D-B930-1CBBF0230818}" dt="2025-11-20T15:52:48.143" v="180" actId="478"/>
          <ac:spMkLst>
            <pc:docMk/>
            <pc:sldMasterMk cId="528534725" sldId="2147483694"/>
            <ac:spMk id="5" creationId="{4F8F25AB-A455-89A8-8E9D-7C774D12D1CF}"/>
          </ac:spMkLst>
        </pc:spChg>
        <pc:spChg chg="del">
          <ac:chgData name="Aaron Bertoglio" userId="c5ee95ff-a7d7-4d07-aa96-126092f1c15c" providerId="ADAL" clId="{5CD7E05F-C315-C44D-B930-1CBBF0230818}" dt="2025-11-20T15:52:42.271" v="179" actId="478"/>
          <ac:spMkLst>
            <pc:docMk/>
            <pc:sldMasterMk cId="528534725" sldId="2147483694"/>
            <ac:spMk id="6" creationId="{36DC48B9-A1EB-F04F-8332-566C094F689F}"/>
          </ac:spMkLst>
        </pc:spChg>
        <pc:picChg chg="add del mod">
          <ac:chgData name="Aaron Bertoglio" userId="c5ee95ff-a7d7-4d07-aa96-126092f1c15c" providerId="ADAL" clId="{5CD7E05F-C315-C44D-B930-1CBBF0230818}" dt="2025-11-20T15:51:21.395" v="166"/>
          <ac:picMkLst>
            <pc:docMk/>
            <pc:sldMasterMk cId="528534725" sldId="2147483694"/>
            <ac:picMk id="7" creationId="{B0840844-5BD4-0A14-7EC2-111425C56F85}"/>
          </ac:picMkLst>
        </pc:picChg>
        <pc:picChg chg="add del mod">
          <ac:chgData name="Aaron Bertoglio" userId="c5ee95ff-a7d7-4d07-aa96-126092f1c15c" providerId="ADAL" clId="{5CD7E05F-C315-C44D-B930-1CBBF0230818}" dt="2025-11-20T15:51:21.395" v="166"/>
          <ac:picMkLst>
            <pc:docMk/>
            <pc:sldMasterMk cId="528534725" sldId="2147483694"/>
            <ac:picMk id="8" creationId="{0358F29B-4D98-5C39-6CAF-FA6BA5AFA265}"/>
          </ac:picMkLst>
        </pc:picChg>
        <pc:picChg chg="add del mod">
          <ac:chgData name="Aaron Bertoglio" userId="c5ee95ff-a7d7-4d07-aa96-126092f1c15c" providerId="ADAL" clId="{5CD7E05F-C315-C44D-B930-1CBBF0230818}" dt="2025-11-20T15:51:21.395" v="166"/>
          <ac:picMkLst>
            <pc:docMk/>
            <pc:sldMasterMk cId="528534725" sldId="2147483694"/>
            <ac:picMk id="9" creationId="{1387E857-7A6F-FD4C-E2D6-BD4E711360A9}"/>
          </ac:picMkLst>
        </pc:picChg>
        <pc:picChg chg="add mod">
          <ac:chgData name="Aaron Bertoglio" userId="c5ee95ff-a7d7-4d07-aa96-126092f1c15c" providerId="ADAL" clId="{5CD7E05F-C315-C44D-B930-1CBBF0230818}" dt="2025-11-20T17:50:11.370" v="1365" actId="14826"/>
          <ac:picMkLst>
            <pc:docMk/>
            <pc:sldMasterMk cId="528534725" sldId="2147483694"/>
            <ac:picMk id="10" creationId="{7A6DAB9B-5F44-0010-0704-509DEE5E8DA1}"/>
          </ac:picMkLst>
        </pc:picChg>
        <pc:picChg chg="add mod">
          <ac:chgData name="Aaron Bertoglio" userId="c5ee95ff-a7d7-4d07-aa96-126092f1c15c" providerId="ADAL" clId="{5CD7E05F-C315-C44D-B930-1CBBF0230818}" dt="2025-11-20T15:51:43.519" v="171" actId="167"/>
          <ac:picMkLst>
            <pc:docMk/>
            <pc:sldMasterMk cId="528534725" sldId="2147483694"/>
            <ac:picMk id="11" creationId="{CF021878-3E45-273F-2A13-B21C8D0587F3}"/>
          </ac:picMkLst>
        </pc:picChg>
        <pc:picChg chg="add mod">
          <ac:chgData name="Aaron Bertoglio" userId="c5ee95ff-a7d7-4d07-aa96-126092f1c15c" providerId="ADAL" clId="{5CD7E05F-C315-C44D-B930-1CBBF0230818}" dt="2025-11-20T21:27:21.259" v="1684" actId="14826"/>
          <ac:picMkLst>
            <pc:docMk/>
            <pc:sldMasterMk cId="528534725" sldId="2147483694"/>
            <ac:picMk id="12" creationId="{21BF9240-1306-14D0-B7C8-DF23EA93EB13}"/>
          </ac:picMkLst>
        </pc:picChg>
        <pc:sldLayoutChg chg="addSp delSp modSp new add del mod replId">
          <pc:chgData name="Aaron Bertoglio" userId="c5ee95ff-a7d7-4d07-aa96-126092f1c15c" providerId="ADAL" clId="{5CD7E05F-C315-C44D-B930-1CBBF0230818}" dt="2025-11-20T16:55:24.023" v="693" actId="6014"/>
          <pc:sldLayoutMkLst>
            <pc:docMk/>
            <pc:sldMasterMk cId="528534725" sldId="2147483694"/>
            <pc:sldLayoutMk cId="3036091859" sldId="2147483695"/>
          </pc:sldLayoutMkLst>
          <pc:spChg chg="del mod">
            <ac:chgData name="Aaron Bertoglio" userId="c5ee95ff-a7d7-4d07-aa96-126092f1c15c" providerId="ADAL" clId="{5CD7E05F-C315-C44D-B930-1CBBF0230818}" dt="2025-11-20T16:21:05.960" v="538" actId="478"/>
            <ac:spMkLst>
              <pc:docMk/>
              <pc:sldMasterMk cId="528534725" sldId="2147483694"/>
              <pc:sldLayoutMk cId="3036091859" sldId="2147483695"/>
              <ac:spMk id="2" creationId="{5CF768A8-5995-5C17-CE47-922356F1FA6C}"/>
            </ac:spMkLst>
          </pc:spChg>
          <pc:spChg chg="del mod">
            <ac:chgData name="Aaron Bertoglio" userId="c5ee95ff-a7d7-4d07-aa96-126092f1c15c" providerId="ADAL" clId="{5CD7E05F-C315-C44D-B930-1CBBF0230818}" dt="2025-11-20T16:21:08.231" v="539" actId="478"/>
            <ac:spMkLst>
              <pc:docMk/>
              <pc:sldMasterMk cId="528534725" sldId="2147483694"/>
              <pc:sldLayoutMk cId="3036091859" sldId="2147483695"/>
              <ac:spMk id="3" creationId="{74AE738C-B037-1F42-9503-37948D8F7B9C}"/>
            </ac:spMkLst>
          </pc:spChg>
          <pc:spChg chg="add del">
            <ac:chgData name="Aaron Bertoglio" userId="c5ee95ff-a7d7-4d07-aa96-126092f1c15c" providerId="ADAL" clId="{5CD7E05F-C315-C44D-B930-1CBBF0230818}" dt="2025-11-20T15:53:36.423" v="184" actId="478"/>
            <ac:spMkLst>
              <pc:docMk/>
              <pc:sldMasterMk cId="528534725" sldId="2147483694"/>
              <pc:sldLayoutMk cId="3036091859" sldId="2147483695"/>
              <ac:spMk id="4" creationId="{427B1475-26B9-D57A-D4AB-80EA6E80AD9D}"/>
            </ac:spMkLst>
          </pc:spChg>
          <pc:spChg chg="add del">
            <ac:chgData name="Aaron Bertoglio" userId="c5ee95ff-a7d7-4d07-aa96-126092f1c15c" providerId="ADAL" clId="{5CD7E05F-C315-C44D-B930-1CBBF0230818}" dt="2025-11-20T15:53:36.423" v="184" actId="478"/>
            <ac:spMkLst>
              <pc:docMk/>
              <pc:sldMasterMk cId="528534725" sldId="2147483694"/>
              <pc:sldLayoutMk cId="3036091859" sldId="2147483695"/>
              <ac:spMk id="5" creationId="{5F17CF29-F5FA-03EA-617C-C5B39AA7730D}"/>
            </ac:spMkLst>
          </pc:spChg>
          <pc:spChg chg="add del">
            <ac:chgData name="Aaron Bertoglio" userId="c5ee95ff-a7d7-4d07-aa96-126092f1c15c" providerId="ADAL" clId="{5CD7E05F-C315-C44D-B930-1CBBF0230818}" dt="2025-11-20T15:53:36.423" v="184" actId="478"/>
            <ac:spMkLst>
              <pc:docMk/>
              <pc:sldMasterMk cId="528534725" sldId="2147483694"/>
              <pc:sldLayoutMk cId="3036091859" sldId="2147483695"/>
              <ac:spMk id="6" creationId="{BBB0ECFA-2DAA-0A1B-1D44-5E1A16FFC887}"/>
            </ac:spMkLst>
          </pc:spChg>
          <pc:spChg chg="add mod">
            <ac:chgData name="Aaron Bertoglio" userId="c5ee95ff-a7d7-4d07-aa96-126092f1c15c" providerId="ADAL" clId="{5CD7E05F-C315-C44D-B930-1CBBF0230818}" dt="2025-11-20T16:21:50.297" v="548" actId="14100"/>
            <ac:spMkLst>
              <pc:docMk/>
              <pc:sldMasterMk cId="528534725" sldId="2147483694"/>
              <pc:sldLayoutMk cId="3036091859" sldId="2147483695"/>
              <ac:spMk id="7" creationId="{C2A25048-F8F1-C18C-FE0C-5F0887B30A07}"/>
            </ac:spMkLst>
          </pc:spChg>
          <pc:spChg chg="add mod">
            <ac:chgData name="Aaron Bertoglio" userId="c5ee95ff-a7d7-4d07-aa96-126092f1c15c" providerId="ADAL" clId="{5CD7E05F-C315-C44D-B930-1CBBF0230818}" dt="2025-11-20T16:21:50.297" v="548" actId="14100"/>
            <ac:spMkLst>
              <pc:docMk/>
              <pc:sldMasterMk cId="528534725" sldId="2147483694"/>
              <pc:sldLayoutMk cId="3036091859" sldId="2147483695"/>
              <ac:spMk id="8" creationId="{B27FE186-570E-C82F-CAA4-0ADD78953D87}"/>
            </ac:spMkLst>
          </pc:spChg>
          <pc:spChg chg="add mod">
            <ac:chgData name="Aaron Bertoglio" userId="c5ee95ff-a7d7-4d07-aa96-126092f1c15c" providerId="ADAL" clId="{5CD7E05F-C315-C44D-B930-1CBBF0230818}" dt="2025-11-20T16:21:50.297" v="548" actId="14100"/>
            <ac:spMkLst>
              <pc:docMk/>
              <pc:sldMasterMk cId="528534725" sldId="2147483694"/>
              <pc:sldLayoutMk cId="3036091859" sldId="2147483695"/>
              <ac:spMk id="9" creationId="{7544F27F-36AF-B7C2-480B-5B6559FC1E7D}"/>
            </ac:spMkLst>
          </pc:spChg>
          <pc:spChg chg="add mod">
            <ac:chgData name="Aaron Bertoglio" userId="c5ee95ff-a7d7-4d07-aa96-126092f1c15c" providerId="ADAL" clId="{5CD7E05F-C315-C44D-B930-1CBBF0230818}" dt="2025-11-20T16:21:44.225" v="547" actId="14100"/>
            <ac:spMkLst>
              <pc:docMk/>
              <pc:sldMasterMk cId="528534725" sldId="2147483694"/>
              <pc:sldLayoutMk cId="3036091859" sldId="2147483695"/>
              <ac:spMk id="10" creationId="{59C448C5-64F5-69AF-19A0-4750A7B644CC}"/>
            </ac:spMkLst>
          </pc:spChg>
          <pc:spChg chg="add mod">
            <ac:chgData name="Aaron Bertoglio" userId="c5ee95ff-a7d7-4d07-aa96-126092f1c15c" providerId="ADAL" clId="{5CD7E05F-C315-C44D-B930-1CBBF0230818}" dt="2025-11-20T16:21:36.675" v="545" actId="14100"/>
            <ac:spMkLst>
              <pc:docMk/>
              <pc:sldMasterMk cId="528534725" sldId="2147483694"/>
              <pc:sldLayoutMk cId="3036091859" sldId="2147483695"/>
              <ac:spMk id="11" creationId="{9BE9C74B-E2C4-CFF8-3508-4007EF13AEFA}"/>
            </ac:spMkLst>
          </pc:spChg>
        </pc:sldLayoutChg>
        <pc:sldLayoutChg chg="delSp modSp new add del mod replId">
          <pc:chgData name="Aaron Bertoglio" userId="c5ee95ff-a7d7-4d07-aa96-126092f1c15c" providerId="ADAL" clId="{5CD7E05F-C315-C44D-B930-1CBBF0230818}" dt="2025-11-20T17:00:51.545" v="712" actId="20577"/>
          <pc:sldLayoutMkLst>
            <pc:docMk/>
            <pc:sldMasterMk cId="528534725" sldId="2147483694"/>
            <pc:sldLayoutMk cId="1836430769" sldId="2147483696"/>
          </pc:sldLayoutMkLst>
          <pc:spChg chg="mod">
            <ac:chgData name="Aaron Bertoglio" userId="c5ee95ff-a7d7-4d07-aa96-126092f1c15c" providerId="ADAL" clId="{5CD7E05F-C315-C44D-B930-1CBBF0230818}" dt="2025-11-20T17:00:51.545" v="712" actId="20577"/>
            <ac:spMkLst>
              <pc:docMk/>
              <pc:sldMasterMk cId="528534725" sldId="2147483694"/>
              <pc:sldLayoutMk cId="1836430769" sldId="2147483696"/>
              <ac:spMk id="2" creationId="{DE960C5A-10F3-14DF-9D53-4636BC228FAE}"/>
            </ac:spMkLst>
          </pc:spChg>
          <pc:spChg chg="del">
            <ac:chgData name="Aaron Bertoglio" userId="c5ee95ff-a7d7-4d07-aa96-126092f1c15c" providerId="ADAL" clId="{5CD7E05F-C315-C44D-B930-1CBBF0230818}" dt="2025-11-20T15:53:49.973" v="185" actId="478"/>
            <ac:spMkLst>
              <pc:docMk/>
              <pc:sldMasterMk cId="528534725" sldId="2147483694"/>
              <pc:sldLayoutMk cId="1836430769" sldId="2147483696"/>
              <ac:spMk id="4" creationId="{B133625C-C9C1-0AB2-CC41-EECD11F3539A}"/>
            </ac:spMkLst>
          </pc:spChg>
          <pc:spChg chg="del">
            <ac:chgData name="Aaron Bertoglio" userId="c5ee95ff-a7d7-4d07-aa96-126092f1c15c" providerId="ADAL" clId="{5CD7E05F-C315-C44D-B930-1CBBF0230818}" dt="2025-11-20T15:53:49.973" v="185" actId="478"/>
            <ac:spMkLst>
              <pc:docMk/>
              <pc:sldMasterMk cId="528534725" sldId="2147483694"/>
              <pc:sldLayoutMk cId="1836430769" sldId="2147483696"/>
              <ac:spMk id="5" creationId="{D8881561-A806-1F0C-1FE8-7AA8F242A1B8}"/>
            </ac:spMkLst>
          </pc:spChg>
          <pc:spChg chg="del">
            <ac:chgData name="Aaron Bertoglio" userId="c5ee95ff-a7d7-4d07-aa96-126092f1c15c" providerId="ADAL" clId="{5CD7E05F-C315-C44D-B930-1CBBF0230818}" dt="2025-11-20T15:53:49.973" v="185" actId="478"/>
            <ac:spMkLst>
              <pc:docMk/>
              <pc:sldMasterMk cId="528534725" sldId="2147483694"/>
              <pc:sldLayoutMk cId="1836430769" sldId="2147483696"/>
              <ac:spMk id="6" creationId="{343F5BAE-9F47-93A3-294F-D9752A3490D0}"/>
            </ac:spMkLst>
          </pc:spChg>
        </pc:sldLayoutChg>
        <pc:sldLayoutChg chg="delSp modSp new add del mod replId">
          <pc:chgData name="Aaron Bertoglio" userId="c5ee95ff-a7d7-4d07-aa96-126092f1c15c" providerId="ADAL" clId="{5CD7E05F-C315-C44D-B930-1CBBF0230818}" dt="2025-11-20T16:23:30.235" v="553" actId="14100"/>
          <pc:sldLayoutMkLst>
            <pc:docMk/>
            <pc:sldMasterMk cId="528534725" sldId="2147483694"/>
            <pc:sldLayoutMk cId="3420637882" sldId="2147483697"/>
          </pc:sldLayoutMkLst>
          <pc:spChg chg="mod">
            <ac:chgData name="Aaron Bertoglio" userId="c5ee95ff-a7d7-4d07-aa96-126092f1c15c" providerId="ADAL" clId="{5CD7E05F-C315-C44D-B930-1CBBF0230818}" dt="2025-11-20T16:23:30.235" v="553" actId="14100"/>
            <ac:spMkLst>
              <pc:docMk/>
              <pc:sldMasterMk cId="528534725" sldId="2147483694"/>
              <pc:sldLayoutMk cId="3420637882" sldId="2147483697"/>
              <ac:spMk id="2" creationId="{E08A2F33-8024-3454-0BB9-CDD3A21D2BE3}"/>
            </ac:spMkLst>
          </pc:spChg>
          <pc:spChg chg="mod">
            <ac:chgData name="Aaron Bertoglio" userId="c5ee95ff-a7d7-4d07-aa96-126092f1c15c" providerId="ADAL" clId="{5CD7E05F-C315-C44D-B930-1CBBF0230818}" dt="2025-11-20T16:23:30.235" v="553" actId="14100"/>
            <ac:spMkLst>
              <pc:docMk/>
              <pc:sldMasterMk cId="528534725" sldId="2147483694"/>
              <pc:sldLayoutMk cId="3420637882" sldId="2147483697"/>
              <ac:spMk id="3" creationId="{C42137FC-8062-F28A-38F2-885D332A50C6}"/>
            </ac:spMkLst>
          </pc:spChg>
          <pc:spChg chg="del">
            <ac:chgData name="Aaron Bertoglio" userId="c5ee95ff-a7d7-4d07-aa96-126092f1c15c" providerId="ADAL" clId="{5CD7E05F-C315-C44D-B930-1CBBF0230818}" dt="2025-11-20T15:54:17.624" v="194" actId="478"/>
            <ac:spMkLst>
              <pc:docMk/>
              <pc:sldMasterMk cId="528534725" sldId="2147483694"/>
              <pc:sldLayoutMk cId="3420637882" sldId="2147483697"/>
              <ac:spMk id="4" creationId="{346E2E81-A4BA-ABD9-7E1A-336C2C696DDE}"/>
            </ac:spMkLst>
          </pc:spChg>
          <pc:spChg chg="del">
            <ac:chgData name="Aaron Bertoglio" userId="c5ee95ff-a7d7-4d07-aa96-126092f1c15c" providerId="ADAL" clId="{5CD7E05F-C315-C44D-B930-1CBBF0230818}" dt="2025-11-20T15:54:17.624" v="194" actId="478"/>
            <ac:spMkLst>
              <pc:docMk/>
              <pc:sldMasterMk cId="528534725" sldId="2147483694"/>
              <pc:sldLayoutMk cId="3420637882" sldId="2147483697"/>
              <ac:spMk id="5" creationId="{B42C0B74-21F1-00DB-2601-7AE37BD51A9E}"/>
            </ac:spMkLst>
          </pc:spChg>
          <pc:spChg chg="del">
            <ac:chgData name="Aaron Bertoglio" userId="c5ee95ff-a7d7-4d07-aa96-126092f1c15c" providerId="ADAL" clId="{5CD7E05F-C315-C44D-B930-1CBBF0230818}" dt="2025-11-20T15:54:17.624" v="194" actId="478"/>
            <ac:spMkLst>
              <pc:docMk/>
              <pc:sldMasterMk cId="528534725" sldId="2147483694"/>
              <pc:sldLayoutMk cId="3420637882" sldId="2147483697"/>
              <ac:spMk id="6" creationId="{B736DA25-A37D-15D0-913E-49A9BC075366}"/>
            </ac:spMkLst>
          </pc:spChg>
        </pc:sldLayoutChg>
        <pc:sldLayoutChg chg="delSp modSp new add del mod replId">
          <pc:chgData name="Aaron Bertoglio" userId="c5ee95ff-a7d7-4d07-aa96-126092f1c15c" providerId="ADAL" clId="{5CD7E05F-C315-C44D-B930-1CBBF0230818}" dt="2025-11-20T15:56:39.775" v="222" actId="14100"/>
          <pc:sldLayoutMkLst>
            <pc:docMk/>
            <pc:sldMasterMk cId="528534725" sldId="2147483694"/>
            <pc:sldLayoutMk cId="2708317049" sldId="2147483698"/>
          </pc:sldLayoutMkLst>
          <pc:spChg chg="mod">
            <ac:chgData name="Aaron Bertoglio" userId="c5ee95ff-a7d7-4d07-aa96-126092f1c15c" providerId="ADAL" clId="{5CD7E05F-C315-C44D-B930-1CBBF0230818}" dt="2025-11-20T15:56:39.775" v="222" actId="14100"/>
            <ac:spMkLst>
              <pc:docMk/>
              <pc:sldMasterMk cId="528534725" sldId="2147483694"/>
              <pc:sldLayoutMk cId="2708317049" sldId="2147483698"/>
              <ac:spMk id="3" creationId="{F38B0BEE-A60A-D498-928F-BAE9E901BF18}"/>
            </ac:spMkLst>
          </pc:spChg>
          <pc:spChg chg="mod">
            <ac:chgData name="Aaron Bertoglio" userId="c5ee95ff-a7d7-4d07-aa96-126092f1c15c" providerId="ADAL" clId="{5CD7E05F-C315-C44D-B930-1CBBF0230818}" dt="2025-11-20T15:56:39.775" v="222" actId="14100"/>
            <ac:spMkLst>
              <pc:docMk/>
              <pc:sldMasterMk cId="528534725" sldId="2147483694"/>
              <pc:sldLayoutMk cId="2708317049" sldId="2147483698"/>
              <ac:spMk id="4" creationId="{9C20C192-219C-E9C3-310F-C2F1150152ED}"/>
            </ac:spMkLst>
          </pc:spChg>
          <pc:spChg chg="del">
            <ac:chgData name="Aaron Bertoglio" userId="c5ee95ff-a7d7-4d07-aa96-126092f1c15c" providerId="ADAL" clId="{5CD7E05F-C315-C44D-B930-1CBBF0230818}" dt="2025-11-20T15:56:33.778" v="221" actId="478"/>
            <ac:spMkLst>
              <pc:docMk/>
              <pc:sldMasterMk cId="528534725" sldId="2147483694"/>
              <pc:sldLayoutMk cId="2708317049" sldId="2147483698"/>
              <ac:spMk id="5" creationId="{CF300C8D-CF7B-74F0-BA54-5EDC677BA851}"/>
            </ac:spMkLst>
          </pc:spChg>
          <pc:spChg chg="del">
            <ac:chgData name="Aaron Bertoglio" userId="c5ee95ff-a7d7-4d07-aa96-126092f1c15c" providerId="ADAL" clId="{5CD7E05F-C315-C44D-B930-1CBBF0230818}" dt="2025-11-20T15:56:33.778" v="221" actId="478"/>
            <ac:spMkLst>
              <pc:docMk/>
              <pc:sldMasterMk cId="528534725" sldId="2147483694"/>
              <pc:sldLayoutMk cId="2708317049" sldId="2147483698"/>
              <ac:spMk id="6" creationId="{3B061A1F-CD39-343E-3E1C-27154294D55E}"/>
            </ac:spMkLst>
          </pc:spChg>
          <pc:spChg chg="del">
            <ac:chgData name="Aaron Bertoglio" userId="c5ee95ff-a7d7-4d07-aa96-126092f1c15c" providerId="ADAL" clId="{5CD7E05F-C315-C44D-B930-1CBBF0230818}" dt="2025-11-20T15:56:33.778" v="221" actId="478"/>
            <ac:spMkLst>
              <pc:docMk/>
              <pc:sldMasterMk cId="528534725" sldId="2147483694"/>
              <pc:sldLayoutMk cId="2708317049" sldId="2147483698"/>
              <ac:spMk id="7" creationId="{51927960-5B4B-6A5D-BE38-D553F3F4C3E8}"/>
            </ac:spMkLst>
          </pc:spChg>
        </pc:sldLayoutChg>
        <pc:sldLayoutChg chg="delSp modSp new add del mod replId">
          <pc:chgData name="Aaron Bertoglio" userId="c5ee95ff-a7d7-4d07-aa96-126092f1c15c" providerId="ADAL" clId="{5CD7E05F-C315-C44D-B930-1CBBF0230818}" dt="2025-11-20T17:06:56.022" v="900" actId="255"/>
          <pc:sldLayoutMkLst>
            <pc:docMk/>
            <pc:sldMasterMk cId="528534725" sldId="2147483694"/>
            <pc:sldLayoutMk cId="2698920359" sldId="2147483699"/>
          </pc:sldLayoutMkLst>
          <pc:spChg chg="mod">
            <ac:chgData name="Aaron Bertoglio" userId="c5ee95ff-a7d7-4d07-aa96-126092f1c15c" providerId="ADAL" clId="{5CD7E05F-C315-C44D-B930-1CBBF0230818}" dt="2025-11-20T15:57:18.950" v="247" actId="14100"/>
            <ac:spMkLst>
              <pc:docMk/>
              <pc:sldMasterMk cId="528534725" sldId="2147483694"/>
              <pc:sldLayoutMk cId="2698920359" sldId="2147483699"/>
              <ac:spMk id="2" creationId="{A3ED5F60-7014-CD52-6969-153ECD222D31}"/>
            </ac:spMkLst>
          </pc:spChg>
          <pc:spChg chg="mod">
            <ac:chgData name="Aaron Bertoglio" userId="c5ee95ff-a7d7-4d07-aa96-126092f1c15c" providerId="ADAL" clId="{5CD7E05F-C315-C44D-B930-1CBBF0230818}" dt="2025-11-20T17:06:47.198" v="899" actId="255"/>
            <ac:spMkLst>
              <pc:docMk/>
              <pc:sldMasterMk cId="528534725" sldId="2147483694"/>
              <pc:sldLayoutMk cId="2698920359" sldId="2147483699"/>
              <ac:spMk id="3" creationId="{75C9B8B2-42E0-B796-0938-FD3F7D25545E}"/>
            </ac:spMkLst>
          </pc:spChg>
          <pc:spChg chg="mod">
            <ac:chgData name="Aaron Bertoglio" userId="c5ee95ff-a7d7-4d07-aa96-126092f1c15c" providerId="ADAL" clId="{5CD7E05F-C315-C44D-B930-1CBBF0230818}" dt="2025-11-20T15:58:05.830" v="267" actId="14100"/>
            <ac:spMkLst>
              <pc:docMk/>
              <pc:sldMasterMk cId="528534725" sldId="2147483694"/>
              <pc:sldLayoutMk cId="2698920359" sldId="2147483699"/>
              <ac:spMk id="4" creationId="{4651B016-45FF-46A2-9517-EFD53213136C}"/>
            </ac:spMkLst>
          </pc:spChg>
          <pc:spChg chg="mod">
            <ac:chgData name="Aaron Bertoglio" userId="c5ee95ff-a7d7-4d07-aa96-126092f1c15c" providerId="ADAL" clId="{5CD7E05F-C315-C44D-B930-1CBBF0230818}" dt="2025-11-20T17:06:56.022" v="900" actId="255"/>
            <ac:spMkLst>
              <pc:docMk/>
              <pc:sldMasterMk cId="528534725" sldId="2147483694"/>
              <pc:sldLayoutMk cId="2698920359" sldId="2147483699"/>
              <ac:spMk id="5" creationId="{36CD4E7A-DE40-4953-12C5-BBEBB3B493DC}"/>
            </ac:spMkLst>
          </pc:spChg>
          <pc:spChg chg="mod">
            <ac:chgData name="Aaron Bertoglio" userId="c5ee95ff-a7d7-4d07-aa96-126092f1c15c" providerId="ADAL" clId="{5CD7E05F-C315-C44D-B930-1CBBF0230818}" dt="2025-11-20T15:58:05.830" v="267" actId="14100"/>
            <ac:spMkLst>
              <pc:docMk/>
              <pc:sldMasterMk cId="528534725" sldId="2147483694"/>
              <pc:sldLayoutMk cId="2698920359" sldId="2147483699"/>
              <ac:spMk id="6" creationId="{C253CA9A-0E41-406A-F549-E9D14BEB5B67}"/>
            </ac:spMkLst>
          </pc:spChg>
          <pc:spChg chg="del">
            <ac:chgData name="Aaron Bertoglio" userId="c5ee95ff-a7d7-4d07-aa96-126092f1c15c" providerId="ADAL" clId="{5CD7E05F-C315-C44D-B930-1CBBF0230818}" dt="2025-11-20T15:58:08.763" v="268" actId="478"/>
            <ac:spMkLst>
              <pc:docMk/>
              <pc:sldMasterMk cId="528534725" sldId="2147483694"/>
              <pc:sldLayoutMk cId="2698920359" sldId="2147483699"/>
              <ac:spMk id="7" creationId="{9EA1785D-C1FC-8E14-6C9E-10AFD4B2895B}"/>
            </ac:spMkLst>
          </pc:spChg>
          <pc:spChg chg="del">
            <ac:chgData name="Aaron Bertoglio" userId="c5ee95ff-a7d7-4d07-aa96-126092f1c15c" providerId="ADAL" clId="{5CD7E05F-C315-C44D-B930-1CBBF0230818}" dt="2025-11-20T15:58:13.618" v="269" actId="478"/>
            <ac:spMkLst>
              <pc:docMk/>
              <pc:sldMasterMk cId="528534725" sldId="2147483694"/>
              <pc:sldLayoutMk cId="2698920359" sldId="2147483699"/>
              <ac:spMk id="8" creationId="{E9B059D9-DC03-DDFF-65E4-BC785B9277B5}"/>
            </ac:spMkLst>
          </pc:spChg>
          <pc:spChg chg="del">
            <ac:chgData name="Aaron Bertoglio" userId="c5ee95ff-a7d7-4d07-aa96-126092f1c15c" providerId="ADAL" clId="{5CD7E05F-C315-C44D-B930-1CBBF0230818}" dt="2025-11-20T15:58:13.618" v="269" actId="478"/>
            <ac:spMkLst>
              <pc:docMk/>
              <pc:sldMasterMk cId="528534725" sldId="2147483694"/>
              <pc:sldLayoutMk cId="2698920359" sldId="2147483699"/>
              <ac:spMk id="9" creationId="{9B41048D-9A25-E285-DB8C-5806FA7E22C7}"/>
            </ac:spMkLst>
          </pc:spChg>
        </pc:sldLayoutChg>
        <pc:sldLayoutChg chg="addSp delSp modSp new add del mod replId">
          <pc:chgData name="Aaron Bertoglio" userId="c5ee95ff-a7d7-4d07-aa96-126092f1c15c" providerId="ADAL" clId="{5CD7E05F-C315-C44D-B930-1CBBF0230818}" dt="2025-11-20T16:00:07.082" v="291" actId="14100"/>
          <pc:sldLayoutMkLst>
            <pc:docMk/>
            <pc:sldMasterMk cId="528534725" sldId="2147483694"/>
            <pc:sldLayoutMk cId="2917526680" sldId="2147483700"/>
          </pc:sldLayoutMkLst>
          <pc:spChg chg="mod">
            <ac:chgData name="Aaron Bertoglio" userId="c5ee95ff-a7d7-4d07-aa96-126092f1c15c" providerId="ADAL" clId="{5CD7E05F-C315-C44D-B930-1CBBF0230818}" dt="2025-11-20T16:00:07.082" v="291" actId="14100"/>
            <ac:spMkLst>
              <pc:docMk/>
              <pc:sldMasterMk cId="528534725" sldId="2147483694"/>
              <pc:sldLayoutMk cId="2917526680" sldId="2147483700"/>
              <ac:spMk id="2" creationId="{F1F3990D-1034-1668-DCA4-08F499B85FB2}"/>
            </ac:spMkLst>
          </pc:spChg>
          <pc:spChg chg="del">
            <ac:chgData name="Aaron Bertoglio" userId="c5ee95ff-a7d7-4d07-aa96-126092f1c15c" providerId="ADAL" clId="{5CD7E05F-C315-C44D-B930-1CBBF0230818}" dt="2025-11-20T15:58:24.482" v="270" actId="478"/>
            <ac:spMkLst>
              <pc:docMk/>
              <pc:sldMasterMk cId="528534725" sldId="2147483694"/>
              <pc:sldLayoutMk cId="2917526680" sldId="2147483700"/>
              <ac:spMk id="3" creationId="{64D05B97-367C-54C3-1DF9-FE2F32ED866C}"/>
            </ac:spMkLst>
          </pc:spChg>
          <pc:spChg chg="del">
            <ac:chgData name="Aaron Bertoglio" userId="c5ee95ff-a7d7-4d07-aa96-126092f1c15c" providerId="ADAL" clId="{5CD7E05F-C315-C44D-B930-1CBBF0230818}" dt="2025-11-20T15:58:24.482" v="270" actId="478"/>
            <ac:spMkLst>
              <pc:docMk/>
              <pc:sldMasterMk cId="528534725" sldId="2147483694"/>
              <pc:sldLayoutMk cId="2917526680" sldId="2147483700"/>
              <ac:spMk id="4" creationId="{E56A8348-38A7-53BE-660C-DA14B0BAB70F}"/>
            </ac:spMkLst>
          </pc:spChg>
          <pc:spChg chg="del">
            <ac:chgData name="Aaron Bertoglio" userId="c5ee95ff-a7d7-4d07-aa96-126092f1c15c" providerId="ADAL" clId="{5CD7E05F-C315-C44D-B930-1CBBF0230818}" dt="2025-11-20T15:58:24.482" v="270" actId="478"/>
            <ac:spMkLst>
              <pc:docMk/>
              <pc:sldMasterMk cId="528534725" sldId="2147483694"/>
              <pc:sldLayoutMk cId="2917526680" sldId="2147483700"/>
              <ac:spMk id="5" creationId="{FFD2BA8C-36E1-0DEB-257A-B57B393FB336}"/>
            </ac:spMkLst>
          </pc:spChg>
          <pc:picChg chg="add del mod">
            <ac:chgData name="Aaron Bertoglio" userId="c5ee95ff-a7d7-4d07-aa96-126092f1c15c" providerId="ADAL" clId="{5CD7E05F-C315-C44D-B930-1CBBF0230818}" dt="2025-11-20T15:59:35.538" v="279"/>
            <ac:picMkLst>
              <pc:docMk/>
              <pc:sldMasterMk cId="528534725" sldId="2147483694"/>
              <pc:sldLayoutMk cId="2917526680" sldId="2147483700"/>
              <ac:picMk id="6" creationId="{D49EC6B0-1CC1-06EB-A304-3E3417C85095}"/>
            </ac:picMkLst>
          </pc:picChg>
        </pc:sldLayoutChg>
        <pc:sldLayoutChg chg="addSp delSp new add del mod replId">
          <pc:chgData name="Aaron Bertoglio" userId="c5ee95ff-a7d7-4d07-aa96-126092f1c15c" providerId="ADAL" clId="{5CD7E05F-C315-C44D-B930-1CBBF0230818}" dt="2025-11-20T16:00:07.316" v="292" actId="478"/>
          <pc:sldLayoutMkLst>
            <pc:docMk/>
            <pc:sldMasterMk cId="528534725" sldId="2147483694"/>
            <pc:sldLayoutMk cId="3776371641" sldId="2147483701"/>
          </pc:sldLayoutMkLst>
          <pc:spChg chg="add del">
            <ac:chgData name="Aaron Bertoglio" userId="c5ee95ff-a7d7-4d07-aa96-126092f1c15c" providerId="ADAL" clId="{5CD7E05F-C315-C44D-B930-1CBBF0230818}" dt="2025-11-20T16:00:07.316" v="292" actId="478"/>
            <ac:spMkLst>
              <pc:docMk/>
              <pc:sldMasterMk cId="528534725" sldId="2147483694"/>
              <pc:sldLayoutMk cId="3776371641" sldId="2147483701"/>
              <ac:spMk id="2" creationId="{ADFD17A7-354C-274F-69FD-E11BF5B897EF}"/>
            </ac:spMkLst>
          </pc:spChg>
          <pc:spChg chg="add del">
            <ac:chgData name="Aaron Bertoglio" userId="c5ee95ff-a7d7-4d07-aa96-126092f1c15c" providerId="ADAL" clId="{5CD7E05F-C315-C44D-B930-1CBBF0230818}" dt="2025-11-20T16:00:07.316" v="292" actId="478"/>
            <ac:spMkLst>
              <pc:docMk/>
              <pc:sldMasterMk cId="528534725" sldId="2147483694"/>
              <pc:sldLayoutMk cId="3776371641" sldId="2147483701"/>
              <ac:spMk id="3" creationId="{1CE15DF1-5D34-02D5-8EBE-AD5DEF1A1B7F}"/>
            </ac:spMkLst>
          </pc:spChg>
          <pc:spChg chg="add del">
            <ac:chgData name="Aaron Bertoglio" userId="c5ee95ff-a7d7-4d07-aa96-126092f1c15c" providerId="ADAL" clId="{5CD7E05F-C315-C44D-B930-1CBBF0230818}" dt="2025-11-20T16:00:07.316" v="292" actId="478"/>
            <ac:spMkLst>
              <pc:docMk/>
              <pc:sldMasterMk cId="528534725" sldId="2147483694"/>
              <pc:sldLayoutMk cId="3776371641" sldId="2147483701"/>
              <ac:spMk id="4" creationId="{BFD9AC78-77D4-0B7F-CAF2-F1739D790322}"/>
            </ac:spMkLst>
          </pc:spChg>
        </pc:sldLayoutChg>
        <pc:sldLayoutChg chg="new add del replId">
          <pc:chgData name="Aaron Bertoglio" userId="c5ee95ff-a7d7-4d07-aa96-126092f1c15c" providerId="ADAL" clId="{5CD7E05F-C315-C44D-B930-1CBBF0230818}" dt="2025-11-20T16:17:20.269" v="521" actId="2696"/>
          <pc:sldLayoutMkLst>
            <pc:docMk/>
            <pc:sldMasterMk cId="528534725" sldId="2147483694"/>
            <pc:sldLayoutMk cId="1753467618" sldId="2147483702"/>
          </pc:sldLayoutMkLst>
        </pc:sldLayoutChg>
        <pc:sldLayoutChg chg="addSp delSp modSp new add del mod replId">
          <pc:chgData name="Aaron Bertoglio" userId="c5ee95ff-a7d7-4d07-aa96-126092f1c15c" providerId="ADAL" clId="{5CD7E05F-C315-C44D-B930-1CBBF0230818}" dt="2025-11-20T20:43:53.474" v="1569" actId="1582"/>
          <pc:sldLayoutMkLst>
            <pc:docMk/>
            <pc:sldMasterMk cId="528534725" sldId="2147483694"/>
            <pc:sldLayoutMk cId="301167890" sldId="2147483703"/>
          </pc:sldLayoutMkLst>
          <pc:spChg chg="mod">
            <ac:chgData name="Aaron Bertoglio" userId="c5ee95ff-a7d7-4d07-aa96-126092f1c15c" providerId="ADAL" clId="{5CD7E05F-C315-C44D-B930-1CBBF0230818}" dt="2025-11-20T17:26:59.479" v="1173" actId="255"/>
            <ac:spMkLst>
              <pc:docMk/>
              <pc:sldMasterMk cId="528534725" sldId="2147483694"/>
              <pc:sldLayoutMk cId="301167890" sldId="2147483703"/>
              <ac:spMk id="2" creationId="{C51AD7CD-776D-5CE2-CD78-C5F72484D18A}"/>
            </ac:spMkLst>
          </pc:spChg>
          <pc:spChg chg="mod">
            <ac:chgData name="Aaron Bertoglio" userId="c5ee95ff-a7d7-4d07-aa96-126092f1c15c" providerId="ADAL" clId="{5CD7E05F-C315-C44D-B930-1CBBF0230818}" dt="2025-11-20T20:43:53.474" v="1569" actId="1582"/>
            <ac:spMkLst>
              <pc:docMk/>
              <pc:sldMasterMk cId="528534725" sldId="2147483694"/>
              <pc:sldLayoutMk cId="301167890" sldId="2147483703"/>
              <ac:spMk id="3" creationId="{864378DC-B602-25E2-DB16-D5E8A71E4EB0}"/>
            </ac:spMkLst>
          </pc:spChg>
          <pc:spChg chg="mod">
            <ac:chgData name="Aaron Bertoglio" userId="c5ee95ff-a7d7-4d07-aa96-126092f1c15c" providerId="ADAL" clId="{5CD7E05F-C315-C44D-B930-1CBBF0230818}" dt="2025-11-20T17:27:57.428" v="1183" actId="1076"/>
            <ac:spMkLst>
              <pc:docMk/>
              <pc:sldMasterMk cId="528534725" sldId="2147483694"/>
              <pc:sldLayoutMk cId="301167890" sldId="2147483703"/>
              <ac:spMk id="4" creationId="{7186B7F9-582E-E414-2C98-5A61EE93D531}"/>
            </ac:spMkLst>
          </pc:spChg>
          <pc:spChg chg="del">
            <ac:chgData name="Aaron Bertoglio" userId="c5ee95ff-a7d7-4d07-aa96-126092f1c15c" providerId="ADAL" clId="{5CD7E05F-C315-C44D-B930-1CBBF0230818}" dt="2025-11-20T16:02:44.039" v="418" actId="478"/>
            <ac:spMkLst>
              <pc:docMk/>
              <pc:sldMasterMk cId="528534725" sldId="2147483694"/>
              <pc:sldLayoutMk cId="301167890" sldId="2147483703"/>
              <ac:spMk id="5" creationId="{2A90A24C-39E5-99A2-8C34-A104BB0D455E}"/>
            </ac:spMkLst>
          </pc:spChg>
          <pc:spChg chg="del">
            <ac:chgData name="Aaron Bertoglio" userId="c5ee95ff-a7d7-4d07-aa96-126092f1c15c" providerId="ADAL" clId="{5CD7E05F-C315-C44D-B930-1CBBF0230818}" dt="2025-11-20T16:02:44.039" v="418" actId="478"/>
            <ac:spMkLst>
              <pc:docMk/>
              <pc:sldMasterMk cId="528534725" sldId="2147483694"/>
              <pc:sldLayoutMk cId="301167890" sldId="2147483703"/>
              <ac:spMk id="6" creationId="{4A61F53F-BC0D-2601-1AFE-5073C4C375DD}"/>
            </ac:spMkLst>
          </pc:spChg>
          <pc:spChg chg="del">
            <ac:chgData name="Aaron Bertoglio" userId="c5ee95ff-a7d7-4d07-aa96-126092f1c15c" providerId="ADAL" clId="{5CD7E05F-C315-C44D-B930-1CBBF0230818}" dt="2025-11-20T16:02:44.039" v="418" actId="478"/>
            <ac:spMkLst>
              <pc:docMk/>
              <pc:sldMasterMk cId="528534725" sldId="2147483694"/>
              <pc:sldLayoutMk cId="301167890" sldId="2147483703"/>
              <ac:spMk id="7" creationId="{D089F6A5-9463-FE85-E01E-3CE078759246}"/>
            </ac:spMkLst>
          </pc:spChg>
          <pc:spChg chg="add mod">
            <ac:chgData name="Aaron Bertoglio" userId="c5ee95ff-a7d7-4d07-aa96-126092f1c15c" providerId="ADAL" clId="{5CD7E05F-C315-C44D-B930-1CBBF0230818}" dt="2025-11-20T16:02:27.716" v="414" actId="1036"/>
            <ac:spMkLst>
              <pc:docMk/>
              <pc:sldMasterMk cId="528534725" sldId="2147483694"/>
              <pc:sldLayoutMk cId="301167890" sldId="2147483703"/>
              <ac:spMk id="9" creationId="{5C9BA295-E519-A8F3-6DF3-F0EC844E9D36}"/>
            </ac:spMkLst>
          </pc:spChg>
          <pc:spChg chg="add del mod">
            <ac:chgData name="Aaron Bertoglio" userId="c5ee95ff-a7d7-4d07-aa96-126092f1c15c" providerId="ADAL" clId="{5CD7E05F-C315-C44D-B930-1CBBF0230818}" dt="2025-11-20T17:09:08.465" v="928" actId="478"/>
            <ac:spMkLst>
              <pc:docMk/>
              <pc:sldMasterMk cId="528534725" sldId="2147483694"/>
              <pc:sldLayoutMk cId="301167890" sldId="2147483703"/>
              <ac:spMk id="10" creationId="{16FB894C-E8E0-9180-FEFD-E871B59BA0F0}"/>
            </ac:spMkLst>
          </pc:spChg>
          <pc:spChg chg="add mod">
            <ac:chgData name="Aaron Bertoglio" userId="c5ee95ff-a7d7-4d07-aa96-126092f1c15c" providerId="ADAL" clId="{5CD7E05F-C315-C44D-B930-1CBBF0230818}" dt="2025-11-20T17:27:26.267" v="1176" actId="1076"/>
            <ac:spMkLst>
              <pc:docMk/>
              <pc:sldMasterMk cId="528534725" sldId="2147483694"/>
              <pc:sldLayoutMk cId="301167890" sldId="2147483703"/>
              <ac:spMk id="11" creationId="{393865E3-8B9D-84BB-6C51-D299DE2E3F3D}"/>
            </ac:spMkLst>
          </pc:spChg>
          <pc:spChg chg="add del mod">
            <ac:chgData name="Aaron Bertoglio" userId="c5ee95ff-a7d7-4d07-aa96-126092f1c15c" providerId="ADAL" clId="{5CD7E05F-C315-C44D-B930-1CBBF0230818}" dt="2025-11-20T16:06:15.206" v="510" actId="767"/>
            <ac:spMkLst>
              <pc:docMk/>
              <pc:sldMasterMk cId="528534725" sldId="2147483694"/>
              <pc:sldLayoutMk cId="301167890" sldId="2147483703"/>
              <ac:spMk id="12" creationId="{72092304-39AC-AD3D-1A93-E5C813B9842F}"/>
            </ac:spMkLst>
          </pc:spChg>
          <pc:spChg chg="add del mod">
            <ac:chgData name="Aaron Bertoglio" userId="c5ee95ff-a7d7-4d07-aa96-126092f1c15c" providerId="ADAL" clId="{5CD7E05F-C315-C44D-B930-1CBBF0230818}" dt="2025-11-20T17:12:02.604" v="968" actId="478"/>
            <ac:spMkLst>
              <pc:docMk/>
              <pc:sldMasterMk cId="528534725" sldId="2147483694"/>
              <pc:sldLayoutMk cId="301167890" sldId="2147483703"/>
              <ac:spMk id="14" creationId="{825DFA15-6D03-3E24-DCF4-69C6BE98A712}"/>
            </ac:spMkLst>
          </pc:spChg>
          <pc:spChg chg="add del mod">
            <ac:chgData name="Aaron Bertoglio" userId="c5ee95ff-a7d7-4d07-aa96-126092f1c15c" providerId="ADAL" clId="{5CD7E05F-C315-C44D-B930-1CBBF0230818}" dt="2025-11-20T17:41:15.013" v="1271" actId="478"/>
            <ac:spMkLst>
              <pc:docMk/>
              <pc:sldMasterMk cId="528534725" sldId="2147483694"/>
              <pc:sldLayoutMk cId="301167890" sldId="2147483703"/>
              <ac:spMk id="15" creationId="{A37B2CDF-DB3F-AD01-FDD3-8ABEDB32ED46}"/>
            </ac:spMkLst>
          </pc:spChg>
          <pc:spChg chg="add del mod">
            <ac:chgData name="Aaron Bertoglio" userId="c5ee95ff-a7d7-4d07-aa96-126092f1c15c" providerId="ADAL" clId="{5CD7E05F-C315-C44D-B930-1CBBF0230818}" dt="2025-11-20T17:13:28.375" v="982"/>
            <ac:spMkLst>
              <pc:docMk/>
              <pc:sldMasterMk cId="528534725" sldId="2147483694"/>
              <pc:sldLayoutMk cId="301167890" sldId="2147483703"/>
              <ac:spMk id="16" creationId="{B2E9C2BC-2B25-CF39-5833-077183ABCA08}"/>
            </ac:spMkLst>
          </pc:spChg>
          <pc:spChg chg="add del mod">
            <ac:chgData name="Aaron Bertoglio" userId="c5ee95ff-a7d7-4d07-aa96-126092f1c15c" providerId="ADAL" clId="{5CD7E05F-C315-C44D-B930-1CBBF0230818}" dt="2025-11-20T17:13:48.645" v="984"/>
            <ac:spMkLst>
              <pc:docMk/>
              <pc:sldMasterMk cId="528534725" sldId="2147483694"/>
              <pc:sldLayoutMk cId="301167890" sldId="2147483703"/>
              <ac:spMk id="17" creationId="{AF0D4438-F654-1EE3-1D82-BB64B1EAC913}"/>
            </ac:spMkLst>
          </pc:spChg>
          <pc:spChg chg="add del">
            <ac:chgData name="Aaron Bertoglio" userId="c5ee95ff-a7d7-4d07-aa96-126092f1c15c" providerId="ADAL" clId="{5CD7E05F-C315-C44D-B930-1CBBF0230818}" dt="2025-11-20T17:14:04.875" v="986" actId="22"/>
            <ac:spMkLst>
              <pc:docMk/>
              <pc:sldMasterMk cId="528534725" sldId="2147483694"/>
              <pc:sldLayoutMk cId="301167890" sldId="2147483703"/>
              <ac:spMk id="19" creationId="{4FA2F516-7C8F-8642-6C48-38E3FC6855F0}"/>
            </ac:spMkLst>
          </pc:spChg>
          <pc:spChg chg="add del mod">
            <ac:chgData name="Aaron Bertoglio" userId="c5ee95ff-a7d7-4d07-aa96-126092f1c15c" providerId="ADAL" clId="{5CD7E05F-C315-C44D-B930-1CBBF0230818}" dt="2025-11-20T17:14:23.587" v="990" actId="767"/>
            <ac:spMkLst>
              <pc:docMk/>
              <pc:sldMasterMk cId="528534725" sldId="2147483694"/>
              <pc:sldLayoutMk cId="301167890" sldId="2147483703"/>
              <ac:spMk id="20" creationId="{801BAB2D-A4FD-5680-C64B-B5D5C3857841}"/>
            </ac:spMkLst>
          </pc:spChg>
          <pc:spChg chg="add del mod">
            <ac:chgData name="Aaron Bertoglio" userId="c5ee95ff-a7d7-4d07-aa96-126092f1c15c" providerId="ADAL" clId="{5CD7E05F-C315-C44D-B930-1CBBF0230818}" dt="2025-11-20T17:16:21.881" v="992"/>
            <ac:spMkLst>
              <pc:docMk/>
              <pc:sldMasterMk cId="528534725" sldId="2147483694"/>
              <pc:sldLayoutMk cId="301167890" sldId="2147483703"/>
              <ac:spMk id="21" creationId="{05D21CEA-6287-5188-9276-47FE50C9E6C5}"/>
            </ac:spMkLst>
          </pc:spChg>
          <pc:spChg chg="add del">
            <ac:chgData name="Aaron Bertoglio" userId="c5ee95ff-a7d7-4d07-aa96-126092f1c15c" providerId="ADAL" clId="{5CD7E05F-C315-C44D-B930-1CBBF0230818}" dt="2025-11-20T17:34:40.714" v="1257" actId="11529"/>
            <ac:spMkLst>
              <pc:docMk/>
              <pc:sldMasterMk cId="528534725" sldId="2147483694"/>
              <pc:sldLayoutMk cId="301167890" sldId="2147483703"/>
              <ac:spMk id="22" creationId="{C32CB8AF-EFD3-FB7A-D707-A84666702E64}"/>
            </ac:spMkLst>
          </pc:spChg>
          <pc:spChg chg="add mod">
            <ac:chgData name="Aaron Bertoglio" userId="c5ee95ff-a7d7-4d07-aa96-126092f1c15c" providerId="ADAL" clId="{5CD7E05F-C315-C44D-B930-1CBBF0230818}" dt="2025-11-20T17:41:58.745" v="1283" actId="403"/>
            <ac:spMkLst>
              <pc:docMk/>
              <pc:sldMasterMk cId="528534725" sldId="2147483694"/>
              <pc:sldLayoutMk cId="301167890" sldId="2147483703"/>
              <ac:spMk id="23" creationId="{C8FE7C8F-DA7B-DF3D-158D-C9844EAFD5DA}"/>
            </ac:spMkLst>
          </pc:spChg>
          <pc:spChg chg="add del">
            <ac:chgData name="Aaron Bertoglio" userId="c5ee95ff-a7d7-4d07-aa96-126092f1c15c" providerId="ADAL" clId="{5CD7E05F-C315-C44D-B930-1CBBF0230818}" dt="2025-11-20T17:37:07.294" v="1269" actId="11529"/>
            <ac:spMkLst>
              <pc:docMk/>
              <pc:sldMasterMk cId="528534725" sldId="2147483694"/>
              <pc:sldLayoutMk cId="301167890" sldId="2147483703"/>
              <ac:spMk id="24" creationId="{B61BD000-3C9E-7B99-7380-A8ECBC310E30}"/>
            </ac:spMkLst>
          </pc:spChg>
          <pc:spChg chg="add del mod">
            <ac:chgData name="Aaron Bertoglio" userId="c5ee95ff-a7d7-4d07-aa96-126092f1c15c" providerId="ADAL" clId="{5CD7E05F-C315-C44D-B930-1CBBF0230818}" dt="2025-11-20T17:37:07.294" v="1269" actId="11529"/>
            <ac:spMkLst>
              <pc:docMk/>
              <pc:sldMasterMk cId="528534725" sldId="2147483694"/>
              <pc:sldLayoutMk cId="301167890" sldId="2147483703"/>
              <ac:spMk id="25" creationId="{E1490EE0-89D5-A981-E916-6E8D9BFB1190}"/>
            </ac:spMkLst>
          </pc:spChg>
          <pc:picChg chg="add del mod">
            <ac:chgData name="Aaron Bertoglio" userId="c5ee95ff-a7d7-4d07-aa96-126092f1c15c" providerId="ADAL" clId="{5CD7E05F-C315-C44D-B930-1CBBF0230818}" dt="2025-11-20T16:01:40.647" v="365"/>
            <ac:picMkLst>
              <pc:docMk/>
              <pc:sldMasterMk cId="528534725" sldId="2147483694"/>
              <pc:sldLayoutMk cId="301167890" sldId="2147483703"/>
              <ac:picMk id="8" creationId="{281B2EE1-E5AA-1EB2-009A-165CB4F1F3F8}"/>
            </ac:picMkLst>
          </pc:picChg>
        </pc:sldLayoutChg>
        <pc:sldLayoutChg chg="new add del replId">
          <pc:chgData name="Aaron Bertoglio" userId="c5ee95ff-a7d7-4d07-aa96-126092f1c15c" providerId="ADAL" clId="{5CD7E05F-C315-C44D-B930-1CBBF0230818}" dt="2025-11-20T16:16:38.627" v="519" actId="2696"/>
          <pc:sldLayoutMkLst>
            <pc:docMk/>
            <pc:sldMasterMk cId="528534725" sldId="2147483694"/>
            <pc:sldLayoutMk cId="824341113" sldId="2147483704"/>
          </pc:sldLayoutMkLst>
        </pc:sldLayoutChg>
        <pc:sldLayoutChg chg="addSp modSp add mod ord modTransition">
          <pc:chgData name="Aaron Bertoglio" userId="c5ee95ff-a7d7-4d07-aa96-126092f1c15c" providerId="ADAL" clId="{5CD7E05F-C315-C44D-B930-1CBBF0230818}" dt="2025-11-20T16:52:46.564" v="684" actId="6014"/>
          <pc:sldLayoutMkLst>
            <pc:docMk/>
            <pc:sldMasterMk cId="528534725" sldId="2147483694"/>
            <pc:sldLayoutMk cId="4044712009" sldId="2147483704"/>
          </pc:sldLayoutMkLst>
          <pc:picChg chg="add mod">
            <ac:chgData name="Aaron Bertoglio" userId="c5ee95ff-a7d7-4d07-aa96-126092f1c15c" providerId="ADAL" clId="{5CD7E05F-C315-C44D-B930-1CBBF0230818}" dt="2025-11-20T16:18:46.059" v="530"/>
            <ac:picMkLst>
              <pc:docMk/>
              <pc:sldMasterMk cId="528534725" sldId="2147483694"/>
              <pc:sldLayoutMk cId="4044712009" sldId="2147483704"/>
              <ac:picMk id="2" creationId="{B787CCC1-5DAE-0597-F2D7-7FDFDC4443CE}"/>
            </ac:picMkLst>
          </pc:picChg>
          <pc:picChg chg="add mod">
            <ac:chgData name="Aaron Bertoglio" userId="c5ee95ff-a7d7-4d07-aa96-126092f1c15c" providerId="ADAL" clId="{5CD7E05F-C315-C44D-B930-1CBBF0230818}" dt="2025-11-20T16:18:46.059" v="530"/>
            <ac:picMkLst>
              <pc:docMk/>
              <pc:sldMasterMk cId="528534725" sldId="2147483694"/>
              <pc:sldLayoutMk cId="4044712009" sldId="2147483704"/>
              <ac:picMk id="3" creationId="{3C66F002-EFFC-1069-1B37-B620D4CBE443}"/>
            </ac:picMkLst>
          </pc:picChg>
          <pc:picChg chg="add mod">
            <ac:chgData name="Aaron Bertoglio" userId="c5ee95ff-a7d7-4d07-aa96-126092f1c15c" providerId="ADAL" clId="{5CD7E05F-C315-C44D-B930-1CBBF0230818}" dt="2025-11-20T16:18:46.059" v="530"/>
            <ac:picMkLst>
              <pc:docMk/>
              <pc:sldMasterMk cId="528534725" sldId="2147483694"/>
              <pc:sldLayoutMk cId="4044712009" sldId="2147483704"/>
              <ac:picMk id="4" creationId="{7ABAB674-F5D5-020C-9D8C-824ADF14E3DB}"/>
            </ac:picMkLst>
          </pc:picChg>
        </pc:sldLayoutChg>
        <pc:sldLayoutChg chg="new add del replId">
          <pc:chgData name="Aaron Bertoglio" userId="c5ee95ff-a7d7-4d07-aa96-126092f1c15c" providerId="ADAL" clId="{5CD7E05F-C315-C44D-B930-1CBBF0230818}" dt="2025-11-20T16:16:41.495" v="520" actId="2696"/>
          <pc:sldLayoutMkLst>
            <pc:docMk/>
            <pc:sldMasterMk cId="528534725" sldId="2147483694"/>
            <pc:sldLayoutMk cId="201251419" sldId="2147483705"/>
          </pc:sldLayoutMkLst>
        </pc:sldLayoutChg>
        <pc:sldLayoutChg chg="addSp delSp modSp add mod modTransition">
          <pc:chgData name="Aaron Bertoglio" userId="c5ee95ff-a7d7-4d07-aa96-126092f1c15c" providerId="ADAL" clId="{5CD7E05F-C315-C44D-B930-1CBBF0230818}" dt="2025-11-20T16:53:30.114" v="687" actId="6014"/>
          <pc:sldLayoutMkLst>
            <pc:docMk/>
            <pc:sldMasterMk cId="528534725" sldId="2147483694"/>
            <pc:sldLayoutMk cId="4204899540" sldId="2147483705"/>
          </pc:sldLayoutMkLst>
          <pc:picChg chg="del">
            <ac:chgData name="Aaron Bertoglio" userId="c5ee95ff-a7d7-4d07-aa96-126092f1c15c" providerId="ADAL" clId="{5CD7E05F-C315-C44D-B930-1CBBF0230818}" dt="2025-11-20T16:19:06.060" v="532" actId="478"/>
            <ac:picMkLst>
              <pc:docMk/>
              <pc:sldMasterMk cId="528534725" sldId="2147483694"/>
              <pc:sldLayoutMk cId="4204899540" sldId="2147483705"/>
              <ac:picMk id="2" creationId="{B787CCC1-5DAE-0597-F2D7-7FDFDC4443CE}"/>
            </ac:picMkLst>
          </pc:picChg>
          <pc:picChg chg="del">
            <ac:chgData name="Aaron Bertoglio" userId="c5ee95ff-a7d7-4d07-aa96-126092f1c15c" providerId="ADAL" clId="{5CD7E05F-C315-C44D-B930-1CBBF0230818}" dt="2025-11-20T16:19:06.060" v="532" actId="478"/>
            <ac:picMkLst>
              <pc:docMk/>
              <pc:sldMasterMk cId="528534725" sldId="2147483694"/>
              <pc:sldLayoutMk cId="4204899540" sldId="2147483705"/>
              <ac:picMk id="3" creationId="{3C66F002-EFFC-1069-1B37-B620D4CBE443}"/>
            </ac:picMkLst>
          </pc:picChg>
          <pc:picChg chg="del">
            <ac:chgData name="Aaron Bertoglio" userId="c5ee95ff-a7d7-4d07-aa96-126092f1c15c" providerId="ADAL" clId="{5CD7E05F-C315-C44D-B930-1CBBF0230818}" dt="2025-11-20T16:19:06.060" v="532" actId="478"/>
            <ac:picMkLst>
              <pc:docMk/>
              <pc:sldMasterMk cId="528534725" sldId="2147483694"/>
              <pc:sldLayoutMk cId="4204899540" sldId="2147483705"/>
              <ac:picMk id="4" creationId="{7ABAB674-F5D5-020C-9D8C-824ADF14E3DB}"/>
            </ac:picMkLst>
          </pc:picChg>
          <pc:picChg chg="add mod">
            <ac:chgData name="Aaron Bertoglio" userId="c5ee95ff-a7d7-4d07-aa96-126092f1c15c" providerId="ADAL" clId="{5CD7E05F-C315-C44D-B930-1CBBF0230818}" dt="2025-11-20T16:19:07.023" v="533"/>
            <ac:picMkLst>
              <pc:docMk/>
              <pc:sldMasterMk cId="528534725" sldId="2147483694"/>
              <pc:sldLayoutMk cId="4204899540" sldId="2147483705"/>
              <ac:picMk id="5" creationId="{12C272E1-2AA7-CDB7-A751-0F2EDD5D5BE4}"/>
            </ac:picMkLst>
          </pc:picChg>
          <pc:picChg chg="add mod">
            <ac:chgData name="Aaron Bertoglio" userId="c5ee95ff-a7d7-4d07-aa96-126092f1c15c" providerId="ADAL" clId="{5CD7E05F-C315-C44D-B930-1CBBF0230818}" dt="2025-11-20T16:19:07.023" v="533"/>
            <ac:picMkLst>
              <pc:docMk/>
              <pc:sldMasterMk cId="528534725" sldId="2147483694"/>
              <pc:sldLayoutMk cId="4204899540" sldId="2147483705"/>
              <ac:picMk id="6" creationId="{6D768E13-8458-2F67-AD81-05A4249F2BBE}"/>
            </ac:picMkLst>
          </pc:picChg>
          <pc:picChg chg="add mod">
            <ac:chgData name="Aaron Bertoglio" userId="c5ee95ff-a7d7-4d07-aa96-126092f1c15c" providerId="ADAL" clId="{5CD7E05F-C315-C44D-B930-1CBBF0230818}" dt="2025-11-20T16:19:07.023" v="533"/>
            <ac:picMkLst>
              <pc:docMk/>
              <pc:sldMasterMk cId="528534725" sldId="2147483694"/>
              <pc:sldLayoutMk cId="4204899540" sldId="2147483705"/>
              <ac:picMk id="7" creationId="{F6D515C3-D7BD-8B50-6A83-BFD28FD6931B}"/>
            </ac:picMkLst>
          </pc:picChg>
        </pc:sldLayoutChg>
        <pc:sldLayoutChg chg="add mod modTransition">
          <pc:chgData name="Aaron Bertoglio" userId="c5ee95ff-a7d7-4d07-aa96-126092f1c15c" providerId="ADAL" clId="{5CD7E05F-C315-C44D-B930-1CBBF0230818}" dt="2025-11-20T17:00:30.934" v="695" actId="6014"/>
          <pc:sldLayoutMkLst>
            <pc:docMk/>
            <pc:sldMasterMk cId="528534725" sldId="2147483694"/>
            <pc:sldLayoutMk cId="2387861979" sldId="2147483706"/>
          </pc:sldLayoutMkLst>
        </pc:sldLayoutChg>
        <pc:sldLayoutChg chg="del">
          <pc:chgData name="Aaron Bertoglio" userId="c5ee95ff-a7d7-4d07-aa96-126092f1c15c" providerId="ADAL" clId="{5CD7E05F-C315-C44D-B930-1CBBF0230818}" dt="2025-11-20T16:39:44.447" v="579" actId="2696"/>
          <pc:sldLayoutMkLst>
            <pc:docMk/>
            <pc:sldMasterMk cId="528534725" sldId="2147483694"/>
            <pc:sldLayoutMk cId="1680043423" sldId="2147483707"/>
          </pc:sldLayoutMkLst>
        </pc:sldLayoutChg>
        <pc:sldLayoutChg chg="del">
          <pc:chgData name="Aaron Bertoglio" userId="c5ee95ff-a7d7-4d07-aa96-126092f1c15c" providerId="ADAL" clId="{5CD7E05F-C315-C44D-B930-1CBBF0230818}" dt="2025-11-20T16:39:44.551" v="587" actId="2696"/>
          <pc:sldLayoutMkLst>
            <pc:docMk/>
            <pc:sldMasterMk cId="528534725" sldId="2147483694"/>
            <pc:sldLayoutMk cId="2079846295" sldId="2147483708"/>
          </pc:sldLayoutMkLst>
        </pc:sldLayoutChg>
        <pc:sldLayoutChg chg="del">
          <pc:chgData name="Aaron Bertoglio" userId="c5ee95ff-a7d7-4d07-aa96-126092f1c15c" providerId="ADAL" clId="{5CD7E05F-C315-C44D-B930-1CBBF0230818}" dt="2025-11-20T16:39:44.498" v="584" actId="2696"/>
          <pc:sldLayoutMkLst>
            <pc:docMk/>
            <pc:sldMasterMk cId="528534725" sldId="2147483694"/>
            <pc:sldLayoutMk cId="2032360643" sldId="2147483709"/>
          </pc:sldLayoutMkLst>
        </pc:sldLayoutChg>
        <pc:sldLayoutChg chg="del">
          <pc:chgData name="Aaron Bertoglio" userId="c5ee95ff-a7d7-4d07-aa96-126092f1c15c" providerId="ADAL" clId="{5CD7E05F-C315-C44D-B930-1CBBF0230818}" dt="2025-11-20T16:39:44.577" v="589" actId="2696"/>
          <pc:sldLayoutMkLst>
            <pc:docMk/>
            <pc:sldMasterMk cId="528534725" sldId="2147483694"/>
            <pc:sldLayoutMk cId="990947200" sldId="2147483710"/>
          </pc:sldLayoutMkLst>
        </pc:sldLayoutChg>
        <pc:sldLayoutChg chg="del">
          <pc:chgData name="Aaron Bertoglio" userId="c5ee95ff-a7d7-4d07-aa96-126092f1c15c" providerId="ADAL" clId="{5CD7E05F-C315-C44D-B930-1CBBF0230818}" dt="2025-11-20T16:39:44.617" v="593" actId="2696"/>
          <pc:sldLayoutMkLst>
            <pc:docMk/>
            <pc:sldMasterMk cId="528534725" sldId="2147483694"/>
            <pc:sldLayoutMk cId="2658337170" sldId="2147483711"/>
          </pc:sldLayoutMkLst>
        </pc:sldLayoutChg>
        <pc:sldLayoutChg chg="delSp add mod modTransition">
          <pc:chgData name="Aaron Bertoglio" userId="c5ee95ff-a7d7-4d07-aa96-126092f1c15c" providerId="ADAL" clId="{5CD7E05F-C315-C44D-B930-1CBBF0230818}" dt="2025-11-20T16:53:21.564" v="686" actId="6014"/>
          <pc:sldLayoutMkLst>
            <pc:docMk/>
            <pc:sldMasterMk cId="528534725" sldId="2147483694"/>
            <pc:sldLayoutMk cId="1322182709" sldId="2147483712"/>
          </pc:sldLayoutMkLst>
          <pc:picChg chg="del">
            <ac:chgData name="Aaron Bertoglio" userId="c5ee95ff-a7d7-4d07-aa96-126092f1c15c" providerId="ADAL" clId="{5CD7E05F-C315-C44D-B930-1CBBF0230818}" dt="2025-11-20T16:25:28.488" v="557" actId="478"/>
            <ac:picMkLst>
              <pc:docMk/>
              <pc:sldMasterMk cId="528534725" sldId="2147483694"/>
              <pc:sldLayoutMk cId="1322182709" sldId="2147483712"/>
              <ac:picMk id="3" creationId="{3C66F002-EFFC-1069-1B37-B620D4CBE443}"/>
            </ac:picMkLst>
          </pc:picChg>
          <pc:picChg chg="del">
            <ac:chgData name="Aaron Bertoglio" userId="c5ee95ff-a7d7-4d07-aa96-126092f1c15c" providerId="ADAL" clId="{5CD7E05F-C315-C44D-B930-1CBBF0230818}" dt="2025-11-20T16:25:27.311" v="556" actId="478"/>
            <ac:picMkLst>
              <pc:docMk/>
              <pc:sldMasterMk cId="528534725" sldId="2147483694"/>
              <pc:sldLayoutMk cId="1322182709" sldId="2147483712"/>
              <ac:picMk id="4" creationId="{7ABAB674-F5D5-020C-9D8C-824ADF14E3DB}"/>
            </ac:picMkLst>
          </pc:picChg>
        </pc:sldLayoutChg>
        <pc:sldLayoutChg chg="addSp delSp modSp add mod modTransition">
          <pc:chgData name="Aaron Bertoglio" userId="c5ee95ff-a7d7-4d07-aa96-126092f1c15c" providerId="ADAL" clId="{5CD7E05F-C315-C44D-B930-1CBBF0230818}" dt="2025-11-20T16:54:05.866" v="689" actId="6014"/>
          <pc:sldLayoutMkLst>
            <pc:docMk/>
            <pc:sldMasterMk cId="528534725" sldId="2147483694"/>
            <pc:sldLayoutMk cId="1334444506" sldId="2147483713"/>
          </pc:sldLayoutMkLst>
          <pc:picChg chg="del">
            <ac:chgData name="Aaron Bertoglio" userId="c5ee95ff-a7d7-4d07-aa96-126092f1c15c" providerId="ADAL" clId="{5CD7E05F-C315-C44D-B930-1CBBF0230818}" dt="2025-11-20T16:25:41.878" v="559" actId="478"/>
            <ac:picMkLst>
              <pc:docMk/>
              <pc:sldMasterMk cId="528534725" sldId="2147483694"/>
              <pc:sldLayoutMk cId="1334444506" sldId="2147483713"/>
              <ac:picMk id="6" creationId="{6D768E13-8458-2F67-AD81-05A4249F2BBE}"/>
            </ac:picMkLst>
          </pc:picChg>
          <pc:picChg chg="add del mod">
            <ac:chgData name="Aaron Bertoglio" userId="c5ee95ff-a7d7-4d07-aa96-126092f1c15c" providerId="ADAL" clId="{5CD7E05F-C315-C44D-B930-1CBBF0230818}" dt="2025-11-20T16:26:14.024" v="570" actId="1076"/>
            <ac:picMkLst>
              <pc:docMk/>
              <pc:sldMasterMk cId="528534725" sldId="2147483694"/>
              <pc:sldLayoutMk cId="1334444506" sldId="2147483713"/>
              <ac:picMk id="7" creationId="{F6D515C3-D7BD-8B50-6A83-BFD28FD6931B}"/>
            </ac:picMkLst>
          </pc:picChg>
        </pc:sldLayoutChg>
        <pc:sldLayoutChg chg="delSp add mod modTransition">
          <pc:chgData name="Aaron Bertoglio" userId="c5ee95ff-a7d7-4d07-aa96-126092f1c15c" providerId="ADAL" clId="{5CD7E05F-C315-C44D-B930-1CBBF0230818}" dt="2025-11-20T16:53:45.065" v="688" actId="6014"/>
          <pc:sldLayoutMkLst>
            <pc:docMk/>
            <pc:sldMasterMk cId="528534725" sldId="2147483694"/>
            <pc:sldLayoutMk cId="1087302549" sldId="2147483714"/>
          </pc:sldLayoutMkLst>
          <pc:picChg chg="del">
            <ac:chgData name="Aaron Bertoglio" userId="c5ee95ff-a7d7-4d07-aa96-126092f1c15c" providerId="ADAL" clId="{5CD7E05F-C315-C44D-B930-1CBBF0230818}" dt="2025-11-20T16:26:41.472" v="572" actId="478"/>
            <ac:picMkLst>
              <pc:docMk/>
              <pc:sldMasterMk cId="528534725" sldId="2147483694"/>
              <pc:sldLayoutMk cId="1087302549" sldId="2147483714"/>
              <ac:picMk id="7" creationId="{F6D515C3-D7BD-8B50-6A83-BFD28FD6931B}"/>
            </ac:picMkLst>
          </pc:picChg>
        </pc:sldLayoutChg>
        <pc:sldLayoutChg chg="addSp modSp add mod modTransition">
          <pc:chgData name="Aaron Bertoglio" userId="c5ee95ff-a7d7-4d07-aa96-126092f1c15c" providerId="ADAL" clId="{5CD7E05F-C315-C44D-B930-1CBBF0230818}" dt="2025-11-20T16:39:15.065" v="576" actId="1076"/>
          <pc:sldLayoutMkLst>
            <pc:docMk/>
            <pc:sldMasterMk cId="528534725" sldId="2147483694"/>
            <pc:sldLayoutMk cId="836103089" sldId="2147483715"/>
          </pc:sldLayoutMkLst>
          <pc:picChg chg="add mod">
            <ac:chgData name="Aaron Bertoglio" userId="c5ee95ff-a7d7-4d07-aa96-126092f1c15c" providerId="ADAL" clId="{5CD7E05F-C315-C44D-B930-1CBBF0230818}" dt="2025-11-20T16:39:15.065" v="576" actId="1076"/>
            <ac:picMkLst>
              <pc:docMk/>
              <pc:sldMasterMk cId="528534725" sldId="2147483694"/>
              <pc:sldLayoutMk cId="836103089" sldId="2147483715"/>
              <ac:picMk id="2" creationId="{824B79D8-9A31-8842-582A-83AD43133B52}"/>
            </ac:picMkLst>
          </pc:picChg>
          <pc:picChg chg="mod">
            <ac:chgData name="Aaron Bertoglio" userId="c5ee95ff-a7d7-4d07-aa96-126092f1c15c" providerId="ADAL" clId="{5CD7E05F-C315-C44D-B930-1CBBF0230818}" dt="2025-11-20T16:38:57.838" v="574" actId="14826"/>
            <ac:picMkLst>
              <pc:docMk/>
              <pc:sldMasterMk cId="528534725" sldId="2147483694"/>
              <pc:sldLayoutMk cId="836103089" sldId="2147483715"/>
              <ac:picMk id="5" creationId="{12C272E1-2AA7-CDB7-A751-0F2EDD5D5BE4}"/>
            </ac:picMkLst>
          </pc:picChg>
        </pc:sldLayoutChg>
        <pc:sldLayoutChg chg="modSp add mod modTransition">
          <pc:chgData name="Aaron Bertoglio" userId="c5ee95ff-a7d7-4d07-aa96-126092f1c15c" providerId="ADAL" clId="{5CD7E05F-C315-C44D-B930-1CBBF0230818}" dt="2025-11-20T16:55:42.422" v="694" actId="6014"/>
          <pc:sldLayoutMkLst>
            <pc:docMk/>
            <pc:sldMasterMk cId="528534725" sldId="2147483694"/>
            <pc:sldLayoutMk cId="2356060303" sldId="2147483716"/>
          </pc:sldLayoutMkLst>
          <pc:spChg chg="mod">
            <ac:chgData name="Aaron Bertoglio" userId="c5ee95ff-a7d7-4d07-aa96-126092f1c15c" providerId="ADAL" clId="{5CD7E05F-C315-C44D-B930-1CBBF0230818}" dt="2025-11-20T16:55:00.967" v="692"/>
            <ac:spMkLst>
              <pc:docMk/>
              <pc:sldMasterMk cId="528534725" sldId="2147483694"/>
              <pc:sldLayoutMk cId="2356060303" sldId="2147483716"/>
              <ac:spMk id="8" creationId="{B27FE186-570E-C82F-CAA4-0ADD78953D87}"/>
            </ac:spMkLst>
          </pc:spChg>
        </pc:sldLayoutChg>
        <pc:sldLayoutChg chg="add del mod modTransition">
          <pc:chgData name="Aaron Bertoglio" userId="c5ee95ff-a7d7-4d07-aa96-126092f1c15c" providerId="ADAL" clId="{5CD7E05F-C315-C44D-B930-1CBBF0230818}" dt="2025-11-20T20:27:14.110" v="1367" actId="2890"/>
          <pc:sldLayoutMkLst>
            <pc:docMk/>
            <pc:sldMasterMk cId="528534725" sldId="2147483694"/>
            <pc:sldLayoutMk cId="668955315" sldId="2147483717"/>
          </pc:sldLayoutMkLst>
        </pc:sldLayoutChg>
        <pc:sldLayoutChg chg="addSp delSp modSp add mod modTransition">
          <pc:chgData name="Aaron Bertoglio" userId="c5ee95ff-a7d7-4d07-aa96-126092f1c15c" providerId="ADAL" clId="{5CD7E05F-C315-C44D-B930-1CBBF0230818}" dt="2025-11-20T20:43:40.670" v="1567" actId="1582"/>
          <pc:sldLayoutMkLst>
            <pc:docMk/>
            <pc:sldMasterMk cId="528534725" sldId="2147483694"/>
            <pc:sldLayoutMk cId="865244128" sldId="2147483717"/>
          </pc:sldLayoutMkLst>
          <pc:spChg chg="mod">
            <ac:chgData name="Aaron Bertoglio" userId="c5ee95ff-a7d7-4d07-aa96-126092f1c15c" providerId="ADAL" clId="{5CD7E05F-C315-C44D-B930-1CBBF0230818}" dt="2025-11-20T20:41:14.082" v="1543" actId="14100"/>
            <ac:spMkLst>
              <pc:docMk/>
              <pc:sldMasterMk cId="528534725" sldId="2147483694"/>
              <pc:sldLayoutMk cId="865244128" sldId="2147483717"/>
              <ac:spMk id="2" creationId="{C51AD7CD-776D-5CE2-CD78-C5F72484D18A}"/>
            </ac:spMkLst>
          </pc:spChg>
          <pc:spChg chg="mod">
            <ac:chgData name="Aaron Bertoglio" userId="c5ee95ff-a7d7-4d07-aa96-126092f1c15c" providerId="ADAL" clId="{5CD7E05F-C315-C44D-B930-1CBBF0230818}" dt="2025-11-20T20:43:26.528" v="1565" actId="1582"/>
            <ac:spMkLst>
              <pc:docMk/>
              <pc:sldMasterMk cId="528534725" sldId="2147483694"/>
              <pc:sldLayoutMk cId="865244128" sldId="2147483717"/>
              <ac:spMk id="3" creationId="{864378DC-B602-25E2-DB16-D5E8A71E4EB0}"/>
            </ac:spMkLst>
          </pc:spChg>
          <pc:spChg chg="del mod">
            <ac:chgData name="Aaron Bertoglio" userId="c5ee95ff-a7d7-4d07-aa96-126092f1c15c" providerId="ADAL" clId="{5CD7E05F-C315-C44D-B930-1CBBF0230818}" dt="2025-11-20T20:34:26.678" v="1471" actId="478"/>
            <ac:spMkLst>
              <pc:docMk/>
              <pc:sldMasterMk cId="528534725" sldId="2147483694"/>
              <pc:sldLayoutMk cId="865244128" sldId="2147483717"/>
              <ac:spMk id="4" creationId="{7186B7F9-582E-E414-2C98-5A61EE93D531}"/>
            </ac:spMkLst>
          </pc:spChg>
          <pc:spChg chg="add mod">
            <ac:chgData name="Aaron Bertoglio" userId="c5ee95ff-a7d7-4d07-aa96-126092f1c15c" providerId="ADAL" clId="{5CD7E05F-C315-C44D-B930-1CBBF0230818}" dt="2025-11-20T20:43:40.670" v="1567" actId="1582"/>
            <ac:spMkLst>
              <pc:docMk/>
              <pc:sldMasterMk cId="528534725" sldId="2147483694"/>
              <pc:sldLayoutMk cId="865244128" sldId="2147483717"/>
              <ac:spMk id="5" creationId="{117DE047-76BD-D869-63BA-91C71C7B0866}"/>
            </ac:spMkLst>
          </pc:spChg>
          <pc:spChg chg="add mod">
            <ac:chgData name="Aaron Bertoglio" userId="c5ee95ff-a7d7-4d07-aa96-126092f1c15c" providerId="ADAL" clId="{5CD7E05F-C315-C44D-B930-1CBBF0230818}" dt="2025-11-20T20:43:40.670" v="1567" actId="1582"/>
            <ac:spMkLst>
              <pc:docMk/>
              <pc:sldMasterMk cId="528534725" sldId="2147483694"/>
              <pc:sldLayoutMk cId="865244128" sldId="2147483717"/>
              <ac:spMk id="6" creationId="{479BBE74-36D1-3259-54FE-44012FF2C852}"/>
            </ac:spMkLst>
          </pc:spChg>
          <pc:spChg chg="add mod">
            <ac:chgData name="Aaron Bertoglio" userId="c5ee95ff-a7d7-4d07-aa96-126092f1c15c" providerId="ADAL" clId="{5CD7E05F-C315-C44D-B930-1CBBF0230818}" dt="2025-11-20T20:43:40.670" v="1567" actId="1582"/>
            <ac:spMkLst>
              <pc:docMk/>
              <pc:sldMasterMk cId="528534725" sldId="2147483694"/>
              <pc:sldLayoutMk cId="865244128" sldId="2147483717"/>
              <ac:spMk id="7" creationId="{63EB74A3-1E88-D4C6-F301-30759E5D5E50}"/>
            </ac:spMkLst>
          </pc:spChg>
          <pc:spChg chg="add mod">
            <ac:chgData name="Aaron Bertoglio" userId="c5ee95ff-a7d7-4d07-aa96-126092f1c15c" providerId="ADAL" clId="{5CD7E05F-C315-C44D-B930-1CBBF0230818}" dt="2025-11-20T20:41:14.082" v="1543" actId="14100"/>
            <ac:spMkLst>
              <pc:docMk/>
              <pc:sldMasterMk cId="528534725" sldId="2147483694"/>
              <pc:sldLayoutMk cId="865244128" sldId="2147483717"/>
              <ac:spMk id="8" creationId="{A298E6FC-0E2F-CC4D-83ED-E6B5D4BB0110}"/>
            </ac:spMkLst>
          </pc:spChg>
          <pc:spChg chg="add del mod">
            <ac:chgData name="Aaron Bertoglio" userId="c5ee95ff-a7d7-4d07-aa96-126092f1c15c" providerId="ADAL" clId="{5CD7E05F-C315-C44D-B930-1CBBF0230818}" dt="2025-11-20T20:35:32.692" v="1484" actId="478"/>
            <ac:spMkLst>
              <pc:docMk/>
              <pc:sldMasterMk cId="528534725" sldId="2147483694"/>
              <pc:sldLayoutMk cId="865244128" sldId="2147483717"/>
              <ac:spMk id="10" creationId="{50D26610-A9F6-7204-776B-31812BB59A3B}"/>
            </ac:spMkLst>
          </pc:spChg>
          <pc:spChg chg="mod">
            <ac:chgData name="Aaron Bertoglio" userId="c5ee95ff-a7d7-4d07-aa96-126092f1c15c" providerId="ADAL" clId="{5CD7E05F-C315-C44D-B930-1CBBF0230818}" dt="2025-11-20T20:41:14.082" v="1543" actId="14100"/>
            <ac:spMkLst>
              <pc:docMk/>
              <pc:sldMasterMk cId="528534725" sldId="2147483694"/>
              <pc:sldLayoutMk cId="865244128" sldId="2147483717"/>
              <ac:spMk id="11" creationId="{393865E3-8B9D-84BB-6C51-D299DE2E3F3D}"/>
            </ac:spMkLst>
          </pc:spChg>
          <pc:spChg chg="add mod">
            <ac:chgData name="Aaron Bertoglio" userId="c5ee95ff-a7d7-4d07-aa96-126092f1c15c" providerId="ADAL" clId="{5CD7E05F-C315-C44D-B930-1CBBF0230818}" dt="2025-11-20T20:41:32.417" v="1548" actId="14100"/>
            <ac:spMkLst>
              <pc:docMk/>
              <pc:sldMasterMk cId="528534725" sldId="2147483694"/>
              <pc:sldLayoutMk cId="865244128" sldId="2147483717"/>
              <ac:spMk id="12" creationId="{56D7EB7A-0C36-F35F-6C97-B2EAB05912FF}"/>
            </ac:spMkLst>
          </pc:spChg>
          <pc:spChg chg="add mod">
            <ac:chgData name="Aaron Bertoglio" userId="c5ee95ff-a7d7-4d07-aa96-126092f1c15c" providerId="ADAL" clId="{5CD7E05F-C315-C44D-B930-1CBBF0230818}" dt="2025-11-20T20:41:35.983" v="1549" actId="14100"/>
            <ac:spMkLst>
              <pc:docMk/>
              <pc:sldMasterMk cId="528534725" sldId="2147483694"/>
              <pc:sldLayoutMk cId="865244128" sldId="2147483717"/>
              <ac:spMk id="13" creationId="{11F96A53-D7B8-0D88-5BED-BF9DEE267502}"/>
            </ac:spMkLst>
          </pc:spChg>
          <pc:spChg chg="add del mod">
            <ac:chgData name="Aaron Bertoglio" userId="c5ee95ff-a7d7-4d07-aa96-126092f1c15c" providerId="ADAL" clId="{5CD7E05F-C315-C44D-B930-1CBBF0230818}" dt="2025-11-20T20:35:35.877" v="1486" actId="478"/>
            <ac:spMkLst>
              <pc:docMk/>
              <pc:sldMasterMk cId="528534725" sldId="2147483694"/>
              <pc:sldLayoutMk cId="865244128" sldId="2147483717"/>
              <ac:spMk id="14" creationId="{1761E700-3FBC-FC17-6FB4-389F0738A2B7}"/>
            </ac:spMkLst>
          </pc:spChg>
          <pc:spChg chg="add mod">
            <ac:chgData name="Aaron Bertoglio" userId="c5ee95ff-a7d7-4d07-aa96-126092f1c15c" providerId="ADAL" clId="{5CD7E05F-C315-C44D-B930-1CBBF0230818}" dt="2025-11-20T20:42:07.689" v="1555" actId="14100"/>
            <ac:spMkLst>
              <pc:docMk/>
              <pc:sldMasterMk cId="528534725" sldId="2147483694"/>
              <pc:sldLayoutMk cId="865244128" sldId="2147483717"/>
              <ac:spMk id="15" creationId="{94648668-2921-872C-86A1-8ACBFA635C2B}"/>
            </ac:spMkLst>
          </pc:spChg>
          <pc:spChg chg="add mod">
            <ac:chgData name="Aaron Bertoglio" userId="c5ee95ff-a7d7-4d07-aa96-126092f1c15c" providerId="ADAL" clId="{5CD7E05F-C315-C44D-B930-1CBBF0230818}" dt="2025-11-20T20:41:49.767" v="1553" actId="14100"/>
            <ac:spMkLst>
              <pc:docMk/>
              <pc:sldMasterMk cId="528534725" sldId="2147483694"/>
              <pc:sldLayoutMk cId="865244128" sldId="2147483717"/>
              <ac:spMk id="16" creationId="{ACDED336-EBE7-D889-36F5-B7F380E9FFB6}"/>
            </ac:spMkLst>
          </pc:spChg>
          <pc:spChg chg="add del mod">
            <ac:chgData name="Aaron Bertoglio" userId="c5ee95ff-a7d7-4d07-aa96-126092f1c15c" providerId="ADAL" clId="{5CD7E05F-C315-C44D-B930-1CBBF0230818}" dt="2025-11-20T20:35:37.526" v="1487" actId="478"/>
            <ac:spMkLst>
              <pc:docMk/>
              <pc:sldMasterMk cId="528534725" sldId="2147483694"/>
              <pc:sldLayoutMk cId="865244128" sldId="2147483717"/>
              <ac:spMk id="17" creationId="{9D3104D3-CAB4-7269-20CC-8DCD4875BEA5}"/>
            </ac:spMkLst>
          </pc:spChg>
          <pc:spChg chg="add mod">
            <ac:chgData name="Aaron Bertoglio" userId="c5ee95ff-a7d7-4d07-aa96-126092f1c15c" providerId="ADAL" clId="{5CD7E05F-C315-C44D-B930-1CBBF0230818}" dt="2025-11-20T20:42:36.453" v="1562" actId="14100"/>
            <ac:spMkLst>
              <pc:docMk/>
              <pc:sldMasterMk cId="528534725" sldId="2147483694"/>
              <pc:sldLayoutMk cId="865244128" sldId="2147483717"/>
              <ac:spMk id="18" creationId="{D71A8A55-B14A-EC49-BBD7-9F697230F5AE}"/>
            </ac:spMkLst>
          </pc:spChg>
          <pc:spChg chg="add mod">
            <ac:chgData name="Aaron Bertoglio" userId="c5ee95ff-a7d7-4d07-aa96-126092f1c15c" providerId="ADAL" clId="{5CD7E05F-C315-C44D-B930-1CBBF0230818}" dt="2025-11-20T20:42:31.247" v="1560" actId="14100"/>
            <ac:spMkLst>
              <pc:docMk/>
              <pc:sldMasterMk cId="528534725" sldId="2147483694"/>
              <pc:sldLayoutMk cId="865244128" sldId="2147483717"/>
              <ac:spMk id="19" creationId="{5D55B0C6-1BBD-E64A-1C05-2C9807BAA248}"/>
            </ac:spMkLst>
          </pc:spChg>
          <pc:spChg chg="add del mod">
            <ac:chgData name="Aaron Bertoglio" userId="c5ee95ff-a7d7-4d07-aa96-126092f1c15c" providerId="ADAL" clId="{5CD7E05F-C315-C44D-B930-1CBBF0230818}" dt="2025-11-20T20:35:52.058" v="1489"/>
            <ac:spMkLst>
              <pc:docMk/>
              <pc:sldMasterMk cId="528534725" sldId="2147483694"/>
              <pc:sldLayoutMk cId="865244128" sldId="2147483717"/>
              <ac:spMk id="20" creationId="{514E98C5-91C8-1A0A-E1C7-8A4718E61238}"/>
            </ac:spMkLst>
          </pc:spChg>
          <pc:spChg chg="add del">
            <ac:chgData name="Aaron Bertoglio" userId="c5ee95ff-a7d7-4d07-aa96-126092f1c15c" providerId="ADAL" clId="{5CD7E05F-C315-C44D-B930-1CBBF0230818}" dt="2025-11-20T20:36:43.141" v="1490" actId="11529"/>
            <ac:spMkLst>
              <pc:docMk/>
              <pc:sldMasterMk cId="528534725" sldId="2147483694"/>
              <pc:sldLayoutMk cId="865244128" sldId="2147483717"/>
              <ac:spMk id="21" creationId="{F4505A6C-F3D3-FC46-6113-467427A9319C}"/>
            </ac:spMkLst>
          </pc:spChg>
          <pc:spChg chg="add mod">
            <ac:chgData name="Aaron Bertoglio" userId="c5ee95ff-a7d7-4d07-aa96-126092f1c15c" providerId="ADAL" clId="{5CD7E05F-C315-C44D-B930-1CBBF0230818}" dt="2025-11-20T20:41:28.143" v="1547" actId="14100"/>
            <ac:spMkLst>
              <pc:docMk/>
              <pc:sldMasterMk cId="528534725" sldId="2147483694"/>
              <pc:sldLayoutMk cId="865244128" sldId="2147483717"/>
              <ac:spMk id="22" creationId="{DA30CE83-369C-1C87-1227-CBB903AC83D2}"/>
            </ac:spMkLst>
          </pc:spChg>
          <pc:spChg chg="add mod">
            <ac:chgData name="Aaron Bertoglio" userId="c5ee95ff-a7d7-4d07-aa96-126092f1c15c" providerId="ADAL" clId="{5CD7E05F-C315-C44D-B930-1CBBF0230818}" dt="2025-11-20T20:41:43.624" v="1551" actId="14100"/>
            <ac:spMkLst>
              <pc:docMk/>
              <pc:sldMasterMk cId="528534725" sldId="2147483694"/>
              <pc:sldLayoutMk cId="865244128" sldId="2147483717"/>
              <ac:spMk id="24" creationId="{74758E2A-0D55-E61D-6AA3-770615C2A73C}"/>
            </ac:spMkLst>
          </pc:spChg>
          <pc:spChg chg="add mod">
            <ac:chgData name="Aaron Bertoglio" userId="c5ee95ff-a7d7-4d07-aa96-126092f1c15c" providerId="ADAL" clId="{5CD7E05F-C315-C44D-B930-1CBBF0230818}" dt="2025-11-20T20:42:24.755" v="1558" actId="14100"/>
            <ac:spMkLst>
              <pc:docMk/>
              <pc:sldMasterMk cId="528534725" sldId="2147483694"/>
              <pc:sldLayoutMk cId="865244128" sldId="2147483717"/>
              <ac:spMk id="25" creationId="{8FB42230-A286-9FB4-90F5-55851351DB72}"/>
            </ac:spMkLst>
          </pc:spChg>
        </pc:sldLayoutChg>
        <pc:sldLayoutChg chg="addSp delSp modSp add mod modTransition">
          <pc:chgData name="Aaron Bertoglio" userId="c5ee95ff-a7d7-4d07-aa96-126092f1c15c" providerId="ADAL" clId="{5CD7E05F-C315-C44D-B930-1CBBF0230818}" dt="2025-11-20T21:35:19.172" v="1715" actId="1076"/>
          <pc:sldLayoutMkLst>
            <pc:docMk/>
            <pc:sldMasterMk cId="528534725" sldId="2147483694"/>
            <pc:sldLayoutMk cId="2299783390" sldId="2147483718"/>
          </pc:sldLayoutMkLst>
          <pc:picChg chg="add del mod">
            <ac:chgData name="Aaron Bertoglio" userId="c5ee95ff-a7d7-4d07-aa96-126092f1c15c" providerId="ADAL" clId="{5CD7E05F-C315-C44D-B930-1CBBF0230818}" dt="2025-11-20T21:35:19.172" v="1715" actId="1076"/>
            <ac:picMkLst>
              <pc:docMk/>
              <pc:sldMasterMk cId="528534725" sldId="2147483694"/>
              <pc:sldLayoutMk cId="2299783390" sldId="2147483718"/>
              <ac:picMk id="3" creationId="{BD856565-5C4D-7D76-0226-710827744EEA}"/>
            </ac:picMkLst>
          </pc:picChg>
        </pc:sldLayoutChg>
      </pc:sldMasterChg>
      <pc:sldMasterChg chg="addSp delSp modSp new del mod addSldLayout delSldLayout modSldLayout">
        <pc:chgData name="Aaron Bertoglio" userId="c5ee95ff-a7d7-4d07-aa96-126092f1c15c" providerId="ADAL" clId="{5CD7E05F-C315-C44D-B930-1CBBF0230818}" dt="2025-11-20T15:49:00.429" v="152" actId="2696"/>
        <pc:sldMasterMkLst>
          <pc:docMk/>
          <pc:sldMasterMk cId="746954700" sldId="2147483694"/>
        </pc:sldMasterMkLst>
        <pc:spChg chg="mod">
          <ac:chgData name="Aaron Bertoglio" userId="c5ee95ff-a7d7-4d07-aa96-126092f1c15c" providerId="ADAL" clId="{5CD7E05F-C315-C44D-B930-1CBBF0230818}" dt="2025-11-20T15:48:24.625" v="133" actId="14100"/>
          <ac:spMkLst>
            <pc:docMk/>
            <pc:sldMasterMk cId="746954700" sldId="2147483694"/>
            <ac:spMk id="2" creationId="{5C1256F6-4BD4-AB42-8660-1A5AAC554FC9}"/>
          </ac:spMkLst>
        </pc:spChg>
        <pc:spChg chg="mod">
          <ac:chgData name="Aaron Bertoglio" userId="c5ee95ff-a7d7-4d07-aa96-126092f1c15c" providerId="ADAL" clId="{5CD7E05F-C315-C44D-B930-1CBBF0230818}" dt="2025-11-20T15:48:24.545" v="132" actId="14100"/>
          <ac:spMkLst>
            <pc:docMk/>
            <pc:sldMasterMk cId="746954700" sldId="2147483694"/>
            <ac:spMk id="3" creationId="{8A7B1995-F8B1-6DB8-31FD-D191CBDB2DD9}"/>
          </ac:spMkLst>
        </pc:spChg>
        <pc:spChg chg="add del">
          <ac:chgData name="Aaron Bertoglio" userId="c5ee95ff-a7d7-4d07-aa96-126092f1c15c" providerId="ADAL" clId="{5CD7E05F-C315-C44D-B930-1CBBF0230818}" dt="2025-11-20T15:48:46.435" v="141" actId="478"/>
          <ac:spMkLst>
            <pc:docMk/>
            <pc:sldMasterMk cId="746954700" sldId="2147483694"/>
            <ac:spMk id="4" creationId="{2E7E2A41-C1C4-4E77-3F80-F4C4F2E77FE6}"/>
          </ac:spMkLst>
        </pc:spChg>
        <pc:spChg chg="add del">
          <ac:chgData name="Aaron Bertoglio" userId="c5ee95ff-a7d7-4d07-aa96-126092f1c15c" providerId="ADAL" clId="{5CD7E05F-C315-C44D-B930-1CBBF0230818}" dt="2025-11-20T15:48:23.881" v="125" actId="478"/>
          <ac:spMkLst>
            <pc:docMk/>
            <pc:sldMasterMk cId="746954700" sldId="2147483694"/>
            <ac:spMk id="5" creationId="{7AA84923-A9A5-8F9F-D449-DA8FD2DCE036}"/>
          </ac:spMkLst>
        </pc:spChg>
        <pc:spChg chg="add del">
          <ac:chgData name="Aaron Bertoglio" userId="c5ee95ff-a7d7-4d07-aa96-126092f1c15c" providerId="ADAL" clId="{5CD7E05F-C315-C44D-B930-1CBBF0230818}" dt="2025-11-20T15:48:24.224" v="129" actId="478"/>
          <ac:spMkLst>
            <pc:docMk/>
            <pc:sldMasterMk cId="746954700" sldId="2147483694"/>
            <ac:spMk id="6" creationId="{CDC6316F-EE07-BE0E-8141-F060AF852205}"/>
          </ac:spMkLst>
        </pc:spChg>
        <pc:picChg chg="add del mod">
          <ac:chgData name="Aaron Bertoglio" userId="c5ee95ff-a7d7-4d07-aa96-126092f1c15c" providerId="ADAL" clId="{5CD7E05F-C315-C44D-B930-1CBBF0230818}" dt="2025-11-20T15:48:25.163" v="134"/>
          <ac:picMkLst>
            <pc:docMk/>
            <pc:sldMasterMk cId="746954700" sldId="2147483694"/>
            <ac:picMk id="7" creationId="{D54D9B1B-142B-DD28-671E-DE75CC550FA0}"/>
          </ac:picMkLst>
        </pc:picChg>
        <pc:picChg chg="add del mod">
          <ac:chgData name="Aaron Bertoglio" userId="c5ee95ff-a7d7-4d07-aa96-126092f1c15c" providerId="ADAL" clId="{5CD7E05F-C315-C44D-B930-1CBBF0230818}" dt="2025-11-20T15:48:24.455" v="131"/>
          <ac:picMkLst>
            <pc:docMk/>
            <pc:sldMasterMk cId="746954700" sldId="2147483694"/>
            <ac:picMk id="8" creationId="{EB9798FA-1128-1D02-E002-41A1EDC75C1C}"/>
          </ac:picMkLst>
        </pc:picChg>
        <pc:picChg chg="add del mod">
          <ac:chgData name="Aaron Bertoglio" userId="c5ee95ff-a7d7-4d07-aa96-126092f1c15c" providerId="ADAL" clId="{5CD7E05F-C315-C44D-B930-1CBBF0230818}" dt="2025-11-20T15:48:24.081" v="127"/>
          <ac:picMkLst>
            <pc:docMk/>
            <pc:sldMasterMk cId="746954700" sldId="2147483694"/>
            <ac:picMk id="9" creationId="{1B17B60A-445E-E886-5CBD-B9EA19489EE0}"/>
          </ac:picMkLst>
        </pc:picChg>
        <pc:sldLayoutChg chg="modSp new del mod replId">
          <pc:chgData name="Aaron Bertoglio" userId="c5ee95ff-a7d7-4d07-aa96-126092f1c15c" providerId="ADAL" clId="{5CD7E05F-C315-C44D-B930-1CBBF0230818}" dt="2025-11-20T15:49:00.415" v="142" actId="2696"/>
          <pc:sldLayoutMkLst>
            <pc:docMk/>
            <pc:sldMasterMk cId="746954700" sldId="2147483694"/>
            <pc:sldLayoutMk cId="2723712946" sldId="2147483695"/>
          </pc:sldLayoutMkLst>
          <pc:spChg chg="mod">
            <ac:chgData name="Aaron Bertoglio" userId="c5ee95ff-a7d7-4d07-aa96-126092f1c15c" providerId="ADAL" clId="{5CD7E05F-C315-C44D-B930-1CBBF0230818}" dt="2025-11-20T15:48:23.585" v="122" actId="14100"/>
            <ac:spMkLst>
              <pc:docMk/>
              <pc:sldMasterMk cId="746954700" sldId="2147483694"/>
              <pc:sldLayoutMk cId="2723712946" sldId="2147483695"/>
              <ac:spMk id="2" creationId="{7C194AE5-D8FB-3DCA-A4B2-CC90FB24EE7A}"/>
            </ac:spMkLst>
          </pc:spChg>
          <pc:spChg chg="mod">
            <ac:chgData name="Aaron Bertoglio" userId="c5ee95ff-a7d7-4d07-aa96-126092f1c15c" providerId="ADAL" clId="{5CD7E05F-C315-C44D-B930-1CBBF0230818}" dt="2025-11-20T15:48:23.585" v="122" actId="14100"/>
            <ac:spMkLst>
              <pc:docMk/>
              <pc:sldMasterMk cId="746954700" sldId="2147483694"/>
              <pc:sldLayoutMk cId="2723712946" sldId="2147483695"/>
              <ac:spMk id="3" creationId="{2CCFCDC0-9677-52CB-A1BE-DBC95A7EB15D}"/>
            </ac:spMkLst>
          </pc:spChg>
        </pc:sldLayoutChg>
        <pc:sldLayoutChg chg="new del replId">
          <pc:chgData name="Aaron Bertoglio" userId="c5ee95ff-a7d7-4d07-aa96-126092f1c15c" providerId="ADAL" clId="{5CD7E05F-C315-C44D-B930-1CBBF0230818}" dt="2025-11-20T15:49:00.416" v="143" actId="2696"/>
          <pc:sldLayoutMkLst>
            <pc:docMk/>
            <pc:sldMasterMk cId="746954700" sldId="2147483694"/>
            <pc:sldLayoutMk cId="4236163882" sldId="2147483696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18" v="144" actId="2696"/>
          <pc:sldLayoutMkLst>
            <pc:docMk/>
            <pc:sldMasterMk cId="746954700" sldId="2147483694"/>
            <pc:sldLayoutMk cId="703022603" sldId="2147483697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19" v="145" actId="2696"/>
          <pc:sldLayoutMkLst>
            <pc:docMk/>
            <pc:sldMasterMk cId="746954700" sldId="2147483694"/>
            <pc:sldLayoutMk cId="4153142518" sldId="2147483698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21" v="146" actId="2696"/>
          <pc:sldLayoutMkLst>
            <pc:docMk/>
            <pc:sldMasterMk cId="746954700" sldId="2147483694"/>
            <pc:sldLayoutMk cId="4288091100" sldId="2147483699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22" v="147" actId="2696"/>
          <pc:sldLayoutMkLst>
            <pc:docMk/>
            <pc:sldMasterMk cId="746954700" sldId="2147483694"/>
            <pc:sldLayoutMk cId="3198791454" sldId="2147483700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23" v="148" actId="2696"/>
          <pc:sldLayoutMkLst>
            <pc:docMk/>
            <pc:sldMasterMk cId="746954700" sldId="2147483694"/>
            <pc:sldLayoutMk cId="648647321" sldId="2147483701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24" v="149" actId="2696"/>
          <pc:sldLayoutMkLst>
            <pc:docMk/>
            <pc:sldMasterMk cId="746954700" sldId="2147483694"/>
            <pc:sldLayoutMk cId="3040085694" sldId="2147483702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9:00.425" v="150" actId="2696"/>
          <pc:sldLayoutMkLst>
            <pc:docMk/>
            <pc:sldMasterMk cId="746954700" sldId="2147483694"/>
            <pc:sldLayoutMk cId="2942661183" sldId="2147483703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5:42:56.463" v="54" actId="2696"/>
          <pc:sldLayoutMkLst>
            <pc:docMk/>
            <pc:sldMasterMk cId="746954700" sldId="2147483694"/>
            <pc:sldLayoutMk cId="1290853714" sldId="2147483704"/>
          </pc:sldLayoutMkLst>
        </pc:sldLayoutChg>
        <pc:sldLayoutChg chg="new add del replId">
          <pc:chgData name="Aaron Bertoglio" userId="c5ee95ff-a7d7-4d07-aa96-126092f1c15c" providerId="ADAL" clId="{5CD7E05F-C315-C44D-B930-1CBBF0230818}" dt="2025-11-20T15:49:00.427" v="151" actId="2696"/>
          <pc:sldLayoutMkLst>
            <pc:docMk/>
            <pc:sldMasterMk cId="746954700" sldId="2147483694"/>
            <pc:sldLayoutMk cId="525901423" sldId="2147483705"/>
          </pc:sldLayoutMkLst>
        </pc:sldLayoutChg>
      </pc:sldMasterChg>
      <pc:sldMasterChg chg="new del mod addSldLayout delSldLayout">
        <pc:chgData name="Aaron Bertoglio" userId="c5ee95ff-a7d7-4d07-aa96-126092f1c15c" providerId="ADAL" clId="{5CD7E05F-C315-C44D-B930-1CBBF0230818}" dt="2025-11-20T16:17:48.389" v="525" actId="6938"/>
        <pc:sldMasterMkLst>
          <pc:docMk/>
          <pc:sldMasterMk cId="4132060091" sldId="2147483704"/>
        </pc:sldMasterMkLst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345394460" sldId="2147483705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980425264" sldId="2147483706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889928918" sldId="2147483707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039260249" sldId="2147483708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656180396" sldId="2147483709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834574089" sldId="2147483710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851795440" sldId="2147483711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842619554" sldId="2147483712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105171383" sldId="2147483713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3265459608" sldId="2147483714"/>
          </pc:sldLayoutMkLst>
        </pc:sldLayoutChg>
        <pc:sldLayoutChg chg="new del replId">
          <pc:chgData name="Aaron Bertoglio" userId="c5ee95ff-a7d7-4d07-aa96-126092f1c15c" providerId="ADAL" clId="{5CD7E05F-C315-C44D-B930-1CBBF0230818}" dt="2025-11-20T16:17:48.389" v="525" actId="6938"/>
          <pc:sldLayoutMkLst>
            <pc:docMk/>
            <pc:sldMasterMk cId="4132060091" sldId="2147483704"/>
            <pc:sldLayoutMk cId="1994751488" sldId="2147483715"/>
          </pc:sldLayoutMkLst>
        </pc:sldLayoutChg>
      </pc:sldMasterChg>
    </pc:docChg>
  </pc:docChgLst>
  <pc:docChgLst>
    <pc:chgData name="Aaron Bertoglio" userId="c5ee95ff-a7d7-4d07-aa96-126092f1c15c" providerId="ADAL" clId="{0515BC3F-CFB9-5211-94A2-728588C44A56}"/>
    <pc:docChg chg="undo custSel addSld delSld modSld addMainMaster delMainMaster modMainMaster modSection">
      <pc:chgData name="Aaron Bertoglio" userId="c5ee95ff-a7d7-4d07-aa96-126092f1c15c" providerId="ADAL" clId="{0515BC3F-CFB9-5211-94A2-728588C44A56}" dt="2025-11-19T19:44:32.798" v="656" actId="680"/>
      <pc:docMkLst>
        <pc:docMk/>
      </pc:docMkLst>
      <pc:sldChg chg="addSp delSp modSp mod">
        <pc:chgData name="Aaron Bertoglio" userId="c5ee95ff-a7d7-4d07-aa96-126092f1c15c" providerId="ADAL" clId="{0515BC3F-CFB9-5211-94A2-728588C44A56}" dt="2025-11-19T19:11:05.663" v="372" actId="478"/>
        <pc:sldMkLst>
          <pc:docMk/>
          <pc:sldMk cId="3042330862" sldId="266"/>
        </pc:sldMkLst>
        <pc:spChg chg="del mod">
          <ac:chgData name="Aaron Bertoglio" userId="c5ee95ff-a7d7-4d07-aa96-126092f1c15c" providerId="ADAL" clId="{0515BC3F-CFB9-5211-94A2-728588C44A56}" dt="2025-11-19T19:11:05.663" v="372" actId="478"/>
          <ac:spMkLst>
            <pc:docMk/>
            <pc:sldMk cId="3042330862" sldId="266"/>
            <ac:spMk id="2" creationId="{F84CD915-0F76-5630-15CA-56185D0728EF}"/>
          </ac:spMkLst>
        </pc:spChg>
      </pc:sldChg>
      <pc:sldChg chg="delSp mod">
        <pc:chgData name="Aaron Bertoglio" userId="c5ee95ff-a7d7-4d07-aa96-126092f1c15c" providerId="ADAL" clId="{0515BC3F-CFB9-5211-94A2-728588C44A56}" dt="2025-11-19T19:11:09.318" v="373" actId="478"/>
        <pc:sldMkLst>
          <pc:docMk/>
          <pc:sldMk cId="4233645684" sldId="320"/>
        </pc:sldMkLst>
        <pc:spChg chg="del">
          <ac:chgData name="Aaron Bertoglio" userId="c5ee95ff-a7d7-4d07-aa96-126092f1c15c" providerId="ADAL" clId="{0515BC3F-CFB9-5211-94A2-728588C44A56}" dt="2025-11-19T19:11:09.318" v="373" actId="478"/>
          <ac:spMkLst>
            <pc:docMk/>
            <pc:sldMk cId="4233645684" sldId="320"/>
            <ac:spMk id="2" creationId="{F84CD915-0F76-5630-15CA-56185D0728EF}"/>
          </ac:spMkLst>
        </pc:spChg>
      </pc:sldChg>
      <pc:sldChg chg="del">
        <pc:chgData name="Aaron Bertoglio" userId="c5ee95ff-a7d7-4d07-aa96-126092f1c15c" providerId="ADAL" clId="{0515BC3F-CFB9-5211-94A2-728588C44A56}" dt="2025-11-19T19:20:17.488" v="427" actId="2696"/>
        <pc:sldMkLst>
          <pc:docMk/>
          <pc:sldMk cId="849974735" sldId="321"/>
        </pc:sldMkLst>
      </pc:sldChg>
      <pc:sldChg chg="modSp del mod">
        <pc:chgData name="Aaron Bertoglio" userId="c5ee95ff-a7d7-4d07-aa96-126092f1c15c" providerId="ADAL" clId="{0515BC3F-CFB9-5211-94A2-728588C44A56}" dt="2025-11-19T18:53:41.932" v="342" actId="2696"/>
        <pc:sldMkLst>
          <pc:docMk/>
          <pc:sldMk cId="2153164123" sldId="323"/>
        </pc:sldMkLst>
        <pc:spChg chg="mod">
          <ac:chgData name="Aaron Bertoglio" userId="c5ee95ff-a7d7-4d07-aa96-126092f1c15c" providerId="ADAL" clId="{0515BC3F-CFB9-5211-94A2-728588C44A56}" dt="2025-11-19T18:53:17.591" v="341" actId="207"/>
          <ac:spMkLst>
            <pc:docMk/>
            <pc:sldMk cId="2153164123" sldId="323"/>
            <ac:spMk id="5" creationId="{A0FE74AC-6879-CEEC-B9B4-CE8F7630B71A}"/>
          </ac:spMkLst>
        </pc:spChg>
      </pc:sldChg>
      <pc:sldChg chg="del">
        <pc:chgData name="Aaron Bertoglio" userId="c5ee95ff-a7d7-4d07-aa96-126092f1c15c" providerId="ADAL" clId="{0515BC3F-CFB9-5211-94A2-728588C44A56}" dt="2025-11-19T18:48:31.853" v="272" actId="2696"/>
        <pc:sldMkLst>
          <pc:docMk/>
          <pc:sldMk cId="320298271" sldId="325"/>
        </pc:sldMkLst>
      </pc:sldChg>
      <pc:sldChg chg="del">
        <pc:chgData name="Aaron Bertoglio" userId="c5ee95ff-a7d7-4d07-aa96-126092f1c15c" providerId="ADAL" clId="{0515BC3F-CFB9-5211-94A2-728588C44A56}" dt="2025-11-19T18:48:31.853" v="272" actId="2696"/>
        <pc:sldMkLst>
          <pc:docMk/>
          <pc:sldMk cId="3087070874" sldId="326"/>
        </pc:sldMkLst>
      </pc:sldChg>
      <pc:sldChg chg="del">
        <pc:chgData name="Aaron Bertoglio" userId="c5ee95ff-a7d7-4d07-aa96-126092f1c15c" providerId="ADAL" clId="{0515BC3F-CFB9-5211-94A2-728588C44A56}" dt="2025-11-19T18:48:31.853" v="272" actId="2696"/>
        <pc:sldMkLst>
          <pc:docMk/>
          <pc:sldMk cId="2569336074" sldId="327"/>
        </pc:sldMkLst>
      </pc:sldChg>
      <pc:sldChg chg="del">
        <pc:chgData name="Aaron Bertoglio" userId="c5ee95ff-a7d7-4d07-aa96-126092f1c15c" providerId="ADAL" clId="{0515BC3F-CFB9-5211-94A2-728588C44A56}" dt="2025-11-19T18:48:31.853" v="272" actId="2696"/>
        <pc:sldMkLst>
          <pc:docMk/>
          <pc:sldMk cId="4214349882" sldId="328"/>
        </pc:sldMkLst>
      </pc:sldChg>
      <pc:sldChg chg="new del">
        <pc:chgData name="Aaron Bertoglio" userId="c5ee95ff-a7d7-4d07-aa96-126092f1c15c" providerId="ADAL" clId="{0515BC3F-CFB9-5211-94A2-728588C44A56}" dt="2025-11-19T18:48:47.621" v="274" actId="680"/>
        <pc:sldMkLst>
          <pc:docMk/>
          <pc:sldMk cId="585248349" sldId="330"/>
        </pc:sldMkLst>
      </pc:sldChg>
      <pc:sldChg chg="new">
        <pc:chgData name="Aaron Bertoglio" userId="c5ee95ff-a7d7-4d07-aa96-126092f1c15c" providerId="ADAL" clId="{0515BC3F-CFB9-5211-94A2-728588C44A56}" dt="2025-11-19T19:28:22.545" v="510" actId="680"/>
        <pc:sldMkLst>
          <pc:docMk/>
          <pc:sldMk cId="2710291071" sldId="330"/>
        </pc:sldMkLst>
      </pc:sldChg>
      <pc:sldChg chg="new del">
        <pc:chgData name="Aaron Bertoglio" userId="c5ee95ff-a7d7-4d07-aa96-126092f1c15c" providerId="ADAL" clId="{0515BC3F-CFB9-5211-94A2-728588C44A56}" dt="2025-11-19T19:20:17.488" v="427" actId="2696"/>
        <pc:sldMkLst>
          <pc:docMk/>
          <pc:sldMk cId="4276964119" sldId="330"/>
        </pc:sldMkLst>
      </pc:sldChg>
      <pc:sldChg chg="modSp new del mod">
        <pc:chgData name="Aaron Bertoglio" userId="c5ee95ff-a7d7-4d07-aa96-126092f1c15c" providerId="ADAL" clId="{0515BC3F-CFB9-5211-94A2-728588C44A56}" dt="2025-11-19T19:20:17.488" v="427" actId="2696"/>
        <pc:sldMkLst>
          <pc:docMk/>
          <pc:sldMk cId="1217205387" sldId="331"/>
        </pc:sldMkLst>
        <pc:spChg chg="mod">
          <ac:chgData name="Aaron Bertoglio" userId="c5ee95ff-a7d7-4d07-aa96-126092f1c15c" providerId="ADAL" clId="{0515BC3F-CFB9-5211-94A2-728588C44A56}" dt="2025-11-19T18:50:21.681" v="286" actId="27636"/>
          <ac:spMkLst>
            <pc:docMk/>
            <pc:sldMk cId="1217205387" sldId="331"/>
            <ac:spMk id="5" creationId="{F7AF801F-E3F3-C155-9F73-D91B62F76A37}"/>
          </ac:spMkLst>
        </pc:spChg>
      </pc:sldChg>
      <pc:sldChg chg="modSp new mod">
        <pc:chgData name="Aaron Bertoglio" userId="c5ee95ff-a7d7-4d07-aa96-126092f1c15c" providerId="ADAL" clId="{0515BC3F-CFB9-5211-94A2-728588C44A56}" dt="2025-11-19T19:30:53.266" v="535" actId="27636"/>
        <pc:sldMkLst>
          <pc:docMk/>
          <pc:sldMk cId="3380377192" sldId="331"/>
        </pc:sldMkLst>
        <pc:spChg chg="mod">
          <ac:chgData name="Aaron Bertoglio" userId="c5ee95ff-a7d7-4d07-aa96-126092f1c15c" providerId="ADAL" clId="{0515BC3F-CFB9-5211-94A2-728588C44A56}" dt="2025-11-19T19:30:53.266" v="535" actId="27636"/>
          <ac:spMkLst>
            <pc:docMk/>
            <pc:sldMk cId="3380377192" sldId="331"/>
            <ac:spMk id="5" creationId="{028E7D9B-D7A7-1A7B-1387-2BE5F3B6B71B}"/>
          </ac:spMkLst>
        </pc:spChg>
      </pc:sldChg>
      <pc:sldChg chg="modSp new mod">
        <pc:chgData name="Aaron Bertoglio" userId="c5ee95ff-a7d7-4d07-aa96-126092f1c15c" providerId="ADAL" clId="{0515BC3F-CFB9-5211-94A2-728588C44A56}" dt="2025-11-19T19:30:53.269" v="536" actId="27636"/>
        <pc:sldMkLst>
          <pc:docMk/>
          <pc:sldMk cId="2025755664" sldId="332"/>
        </pc:sldMkLst>
        <pc:spChg chg="mod">
          <ac:chgData name="Aaron Bertoglio" userId="c5ee95ff-a7d7-4d07-aa96-126092f1c15c" providerId="ADAL" clId="{0515BC3F-CFB9-5211-94A2-728588C44A56}" dt="2025-11-19T19:30:53.269" v="536" actId="27636"/>
          <ac:spMkLst>
            <pc:docMk/>
            <pc:sldMk cId="2025755664" sldId="332"/>
            <ac:spMk id="5" creationId="{D57288AB-3738-5FE7-9952-61B357C49928}"/>
          </ac:spMkLst>
        </pc:spChg>
      </pc:sldChg>
      <pc:sldChg chg="new del">
        <pc:chgData name="Aaron Bertoglio" userId="c5ee95ff-a7d7-4d07-aa96-126092f1c15c" providerId="ADAL" clId="{0515BC3F-CFB9-5211-94A2-728588C44A56}" dt="2025-11-19T18:49:25.060" v="281" actId="2696"/>
        <pc:sldMkLst>
          <pc:docMk/>
          <pc:sldMk cId="2846834831" sldId="332"/>
        </pc:sldMkLst>
      </pc:sldChg>
      <pc:sldChg chg="new del">
        <pc:chgData name="Aaron Bertoglio" userId="c5ee95ff-a7d7-4d07-aa96-126092f1c15c" providerId="ADAL" clId="{0515BC3F-CFB9-5211-94A2-728588C44A56}" dt="2025-11-19T19:20:17.488" v="427" actId="2696"/>
        <pc:sldMkLst>
          <pc:docMk/>
          <pc:sldMk cId="2567047556" sldId="333"/>
        </pc:sldMkLst>
      </pc:sldChg>
      <pc:sldChg chg="new">
        <pc:chgData name="Aaron Bertoglio" userId="c5ee95ff-a7d7-4d07-aa96-126092f1c15c" providerId="ADAL" clId="{0515BC3F-CFB9-5211-94A2-728588C44A56}" dt="2025-11-19T19:28:39.265" v="513" actId="680"/>
        <pc:sldMkLst>
          <pc:docMk/>
          <pc:sldMk cId="3653033209" sldId="333"/>
        </pc:sldMkLst>
      </pc:sldChg>
      <pc:sldChg chg="new">
        <pc:chgData name="Aaron Bertoglio" userId="c5ee95ff-a7d7-4d07-aa96-126092f1c15c" providerId="ADAL" clId="{0515BC3F-CFB9-5211-94A2-728588C44A56}" dt="2025-11-19T19:43:40.283" v="650" actId="680"/>
        <pc:sldMkLst>
          <pc:docMk/>
          <pc:sldMk cId="1166555044" sldId="334"/>
        </pc:sldMkLst>
      </pc:sldChg>
      <pc:sldChg chg="modSp new del mod">
        <pc:chgData name="Aaron Bertoglio" userId="c5ee95ff-a7d7-4d07-aa96-126092f1c15c" providerId="ADAL" clId="{0515BC3F-CFB9-5211-94A2-728588C44A56}" dt="2025-11-19T19:20:17.488" v="427" actId="2696"/>
        <pc:sldMkLst>
          <pc:docMk/>
          <pc:sldMk cId="1333433316" sldId="334"/>
        </pc:sldMkLst>
        <pc:spChg chg="mod">
          <ac:chgData name="Aaron Bertoglio" userId="c5ee95ff-a7d7-4d07-aa96-126092f1c15c" providerId="ADAL" clId="{0515BC3F-CFB9-5211-94A2-728588C44A56}" dt="2025-11-19T19:14:20.137" v="379" actId="207"/>
          <ac:spMkLst>
            <pc:docMk/>
            <pc:sldMk cId="1333433316" sldId="334"/>
            <ac:spMk id="3" creationId="{841E0FF6-7CF9-509E-B8F4-8FF106700B0C}"/>
          </ac:spMkLst>
        </pc:spChg>
      </pc:sldChg>
      <pc:sldChg chg="new del">
        <pc:chgData name="Aaron Bertoglio" userId="c5ee95ff-a7d7-4d07-aa96-126092f1c15c" providerId="ADAL" clId="{0515BC3F-CFB9-5211-94A2-728588C44A56}" dt="2025-11-19T19:33:17.912" v="555" actId="2696"/>
        <pc:sldMkLst>
          <pc:docMk/>
          <pc:sldMk cId="1369655447" sldId="334"/>
        </pc:sldMkLst>
      </pc:sldChg>
      <pc:sldChg chg="new del">
        <pc:chgData name="Aaron Bertoglio" userId="c5ee95ff-a7d7-4d07-aa96-126092f1c15c" providerId="ADAL" clId="{0515BC3F-CFB9-5211-94A2-728588C44A56}" dt="2025-11-19T19:41:33.554" v="642" actId="2696"/>
        <pc:sldMkLst>
          <pc:docMk/>
          <pc:sldMk cId="3068372302" sldId="334"/>
        </pc:sldMkLst>
      </pc:sldChg>
      <pc:sldChg chg="new del">
        <pc:chgData name="Aaron Bertoglio" userId="c5ee95ff-a7d7-4d07-aa96-126092f1c15c" providerId="ADAL" clId="{0515BC3F-CFB9-5211-94A2-728588C44A56}" dt="2025-11-19T19:32:46.907" v="553" actId="680"/>
        <pc:sldMkLst>
          <pc:docMk/>
          <pc:sldMk cId="3235767842" sldId="334"/>
        </pc:sldMkLst>
      </pc:sldChg>
      <pc:sldChg chg="new del">
        <pc:chgData name="Aaron Bertoglio" userId="c5ee95ff-a7d7-4d07-aa96-126092f1c15c" providerId="ADAL" clId="{0515BC3F-CFB9-5211-94A2-728588C44A56}" dt="2025-11-19T19:30:18.105" v="533" actId="2696"/>
        <pc:sldMkLst>
          <pc:docMk/>
          <pc:sldMk cId="3445620189" sldId="334"/>
        </pc:sldMkLst>
      </pc:sldChg>
      <pc:sldChg chg="new del">
        <pc:chgData name="Aaron Bertoglio" userId="c5ee95ff-a7d7-4d07-aa96-126092f1c15c" providerId="ADAL" clId="{0515BC3F-CFB9-5211-94A2-728588C44A56}" dt="2025-11-19T19:41:10.561" v="638" actId="2696"/>
        <pc:sldMkLst>
          <pc:docMk/>
          <pc:sldMk cId="4002353222" sldId="334"/>
        </pc:sldMkLst>
      </pc:sldChg>
      <pc:sldChg chg="new">
        <pc:chgData name="Aaron Bertoglio" userId="c5ee95ff-a7d7-4d07-aa96-126092f1c15c" providerId="ADAL" clId="{0515BC3F-CFB9-5211-94A2-728588C44A56}" dt="2025-11-19T19:44:29.794" v="655" actId="680"/>
        <pc:sldMkLst>
          <pc:docMk/>
          <pc:sldMk cId="606739329" sldId="335"/>
        </pc:sldMkLst>
      </pc:sldChg>
      <pc:sldChg chg="new del">
        <pc:chgData name="Aaron Bertoglio" userId="c5ee95ff-a7d7-4d07-aa96-126092f1c15c" providerId="ADAL" clId="{0515BC3F-CFB9-5211-94A2-728588C44A56}" dt="2025-11-19T18:49:43.102" v="282" actId="2696"/>
        <pc:sldMkLst>
          <pc:docMk/>
          <pc:sldMk cId="3063719116" sldId="335"/>
        </pc:sldMkLst>
      </pc:sldChg>
      <pc:sldChg chg="new del">
        <pc:chgData name="Aaron Bertoglio" userId="c5ee95ff-a7d7-4d07-aa96-126092f1c15c" providerId="ADAL" clId="{0515BC3F-CFB9-5211-94A2-728588C44A56}" dt="2025-11-19T19:30:18.105" v="533" actId="2696"/>
        <pc:sldMkLst>
          <pc:docMk/>
          <pc:sldMk cId="3820545900" sldId="335"/>
        </pc:sldMkLst>
      </pc:sldChg>
      <pc:sldChg chg="addSp delSp modSp new del mod">
        <pc:chgData name="Aaron Bertoglio" userId="c5ee95ff-a7d7-4d07-aa96-126092f1c15c" providerId="ADAL" clId="{0515BC3F-CFB9-5211-94A2-728588C44A56}" dt="2025-11-19T19:20:17.488" v="427" actId="2696"/>
        <pc:sldMkLst>
          <pc:docMk/>
          <pc:sldMk cId="4158313283" sldId="335"/>
        </pc:sldMkLst>
        <pc:spChg chg="add del">
          <ac:chgData name="Aaron Bertoglio" userId="c5ee95ff-a7d7-4d07-aa96-126092f1c15c" providerId="ADAL" clId="{0515BC3F-CFB9-5211-94A2-728588C44A56}" dt="2025-11-19T19:19:23.478" v="419" actId="478"/>
          <ac:spMkLst>
            <pc:docMk/>
            <pc:sldMk cId="4158313283" sldId="335"/>
            <ac:spMk id="2" creationId="{A145EADC-B6F7-6FFC-CF99-C38DC3653EE1}"/>
          </ac:spMkLst>
        </pc:spChg>
        <pc:spChg chg="del">
          <ac:chgData name="Aaron Bertoglio" userId="c5ee95ff-a7d7-4d07-aa96-126092f1c15c" providerId="ADAL" clId="{0515BC3F-CFB9-5211-94A2-728588C44A56}" dt="2025-11-19T19:14:30.259" v="380" actId="478"/>
          <ac:spMkLst>
            <pc:docMk/>
            <pc:sldMk cId="4158313283" sldId="335"/>
            <ac:spMk id="3" creationId="{E9B8B1A4-93DE-790E-4A92-875E0BA2FA61}"/>
          </ac:spMkLst>
        </pc:spChg>
        <pc:spChg chg="add mod">
          <ac:chgData name="Aaron Bertoglio" userId="c5ee95ff-a7d7-4d07-aa96-126092f1c15c" providerId="ADAL" clId="{0515BC3F-CFB9-5211-94A2-728588C44A56}" dt="2025-11-19T19:14:30.861" v="381"/>
          <ac:spMkLst>
            <pc:docMk/>
            <pc:sldMk cId="4158313283" sldId="335"/>
            <ac:spMk id="4" creationId="{44EE1A25-47D6-0224-4E5C-9C78058DE48A}"/>
          </ac:spMkLst>
        </pc:spChg>
        <pc:spChg chg="add mod">
          <ac:chgData name="Aaron Bertoglio" userId="c5ee95ff-a7d7-4d07-aa96-126092f1c15c" providerId="ADAL" clId="{0515BC3F-CFB9-5211-94A2-728588C44A56}" dt="2025-11-19T19:17:40.767" v="412" actId="767"/>
          <ac:spMkLst>
            <pc:docMk/>
            <pc:sldMk cId="4158313283" sldId="335"/>
            <ac:spMk id="5" creationId="{F67FCBF9-8567-10B4-0454-EEBE6E4A48F8}"/>
          </ac:spMkLst>
        </pc:spChg>
        <pc:spChg chg="add mod">
          <ac:chgData name="Aaron Bertoglio" userId="c5ee95ff-a7d7-4d07-aa96-126092f1c15c" providerId="ADAL" clId="{0515BC3F-CFB9-5211-94A2-728588C44A56}" dt="2025-11-19T19:17:48.611" v="414" actId="767"/>
          <ac:spMkLst>
            <pc:docMk/>
            <pc:sldMk cId="4158313283" sldId="335"/>
            <ac:spMk id="6" creationId="{988E8E4C-2658-FCF9-C778-CB6229B3EF39}"/>
          </ac:spMkLst>
        </pc:spChg>
        <pc:spChg chg="add mod">
          <ac:chgData name="Aaron Bertoglio" userId="c5ee95ff-a7d7-4d07-aa96-126092f1c15c" providerId="ADAL" clId="{0515BC3F-CFB9-5211-94A2-728588C44A56}" dt="2025-11-19T19:18:03.694" v="416" actId="767"/>
          <ac:spMkLst>
            <pc:docMk/>
            <pc:sldMk cId="4158313283" sldId="335"/>
            <ac:spMk id="7" creationId="{CAE4E9E0-57CB-F55F-84E5-CC9A488BC7ED}"/>
          </ac:spMkLst>
        </pc:spChg>
      </pc:sldChg>
      <pc:sldChg chg="new del">
        <pc:chgData name="Aaron Bertoglio" userId="c5ee95ff-a7d7-4d07-aa96-126092f1c15c" providerId="ADAL" clId="{0515BC3F-CFB9-5211-94A2-728588C44A56}" dt="2025-11-19T19:41:28.695" v="641" actId="2696"/>
        <pc:sldMkLst>
          <pc:docMk/>
          <pc:sldMk cId="4168762950" sldId="335"/>
        </pc:sldMkLst>
      </pc:sldChg>
      <pc:sldChg chg="addSp delSp modSp new del mod">
        <pc:chgData name="Aaron Bertoglio" userId="c5ee95ff-a7d7-4d07-aa96-126092f1c15c" providerId="ADAL" clId="{0515BC3F-CFB9-5211-94A2-728588C44A56}" dt="2025-11-19T19:20:17.488" v="427" actId="2696"/>
        <pc:sldMkLst>
          <pc:docMk/>
          <pc:sldMk cId="813945483" sldId="336"/>
        </pc:sldMkLst>
        <pc:spChg chg="del">
          <ac:chgData name="Aaron Bertoglio" userId="c5ee95ff-a7d7-4d07-aa96-126092f1c15c" providerId="ADAL" clId="{0515BC3F-CFB9-5211-94A2-728588C44A56}" dt="2025-11-19T19:14:36.614" v="382" actId="478"/>
          <ac:spMkLst>
            <pc:docMk/>
            <pc:sldMk cId="813945483" sldId="336"/>
            <ac:spMk id="3" creationId="{F7E582FD-FB03-2702-36CB-D7FAD5793891}"/>
          </ac:spMkLst>
        </pc:spChg>
        <pc:spChg chg="add mod">
          <ac:chgData name="Aaron Bertoglio" userId="c5ee95ff-a7d7-4d07-aa96-126092f1c15c" providerId="ADAL" clId="{0515BC3F-CFB9-5211-94A2-728588C44A56}" dt="2025-11-19T19:14:37.019" v="383"/>
          <ac:spMkLst>
            <pc:docMk/>
            <pc:sldMk cId="813945483" sldId="336"/>
            <ac:spMk id="4" creationId="{55E9C2ED-89D8-2D3E-C8B9-7FC3B21D3269}"/>
          </ac:spMkLst>
        </pc:spChg>
      </pc:sldChg>
      <pc:sldChg chg="modSp new del mod">
        <pc:chgData name="Aaron Bertoglio" userId="c5ee95ff-a7d7-4d07-aa96-126092f1c15c" providerId="ADAL" clId="{0515BC3F-CFB9-5211-94A2-728588C44A56}" dt="2025-11-19T19:30:18.105" v="533" actId="2696"/>
        <pc:sldMkLst>
          <pc:docMk/>
          <pc:sldMk cId="1734376469" sldId="336"/>
        </pc:sldMkLst>
        <pc:spChg chg="mod">
          <ac:chgData name="Aaron Bertoglio" userId="c5ee95ff-a7d7-4d07-aa96-126092f1c15c" providerId="ADAL" clId="{0515BC3F-CFB9-5211-94A2-728588C44A56}" dt="2025-11-19T19:29:00.366" v="517" actId="207"/>
          <ac:spMkLst>
            <pc:docMk/>
            <pc:sldMk cId="1734376469" sldId="336"/>
            <ac:spMk id="4" creationId="{119A4514-DA8B-4299-2193-17B634482E12}"/>
          </ac:spMkLst>
        </pc:spChg>
        <pc:spChg chg="mod">
          <ac:chgData name="Aaron Bertoglio" userId="c5ee95ff-a7d7-4d07-aa96-126092f1c15c" providerId="ADAL" clId="{0515BC3F-CFB9-5211-94A2-728588C44A56}" dt="2025-11-19T19:29:25.412" v="521" actId="207"/>
          <ac:spMkLst>
            <pc:docMk/>
            <pc:sldMk cId="1734376469" sldId="336"/>
            <ac:spMk id="5" creationId="{CE669825-4428-C88C-D3FE-24043DD7FFDB}"/>
          </ac:spMkLst>
        </pc:spChg>
        <pc:spChg chg="mod">
          <ac:chgData name="Aaron Bertoglio" userId="c5ee95ff-a7d7-4d07-aa96-126092f1c15c" providerId="ADAL" clId="{0515BC3F-CFB9-5211-94A2-728588C44A56}" dt="2025-11-19T19:29:36.668" v="522" actId="207"/>
          <ac:spMkLst>
            <pc:docMk/>
            <pc:sldMk cId="1734376469" sldId="336"/>
            <ac:spMk id="6" creationId="{02A0DE0E-D60B-6DB3-F874-DEF1C7EC8F9A}"/>
          </ac:spMkLst>
        </pc:spChg>
        <pc:spChg chg="mod">
          <ac:chgData name="Aaron Bertoglio" userId="c5ee95ff-a7d7-4d07-aa96-126092f1c15c" providerId="ADAL" clId="{0515BC3F-CFB9-5211-94A2-728588C44A56}" dt="2025-11-19T19:30:02.897" v="532" actId="20577"/>
          <ac:spMkLst>
            <pc:docMk/>
            <pc:sldMk cId="1734376469" sldId="336"/>
            <ac:spMk id="7" creationId="{991FF6DE-299C-DEAF-AF41-77A808D81738}"/>
          </ac:spMkLst>
        </pc:spChg>
      </pc:sldChg>
      <pc:sldChg chg="new">
        <pc:chgData name="Aaron Bertoglio" userId="c5ee95ff-a7d7-4d07-aa96-126092f1c15c" providerId="ADAL" clId="{0515BC3F-CFB9-5211-94A2-728588C44A56}" dt="2025-11-19T19:44:32.798" v="656" actId="680"/>
        <pc:sldMkLst>
          <pc:docMk/>
          <pc:sldMk cId="3288894582" sldId="336"/>
        </pc:sldMkLst>
      </pc:sldChg>
      <pc:sldChg chg="new del">
        <pc:chgData name="Aaron Bertoglio" userId="c5ee95ff-a7d7-4d07-aa96-126092f1c15c" providerId="ADAL" clId="{0515BC3F-CFB9-5211-94A2-728588C44A56}" dt="2025-11-19T19:20:17.488" v="427" actId="2696"/>
        <pc:sldMkLst>
          <pc:docMk/>
          <pc:sldMk cId="4271882840" sldId="337"/>
        </pc:sldMkLst>
      </pc:sldChg>
      <pc:sldMasterChg chg="modSp addSldLayout delSldLayout modSldLayout">
        <pc:chgData name="Aaron Bertoglio" userId="c5ee95ff-a7d7-4d07-aa96-126092f1c15c" providerId="ADAL" clId="{0515BC3F-CFB9-5211-94A2-728588C44A56}" dt="2025-11-19T19:44:17.533" v="654"/>
        <pc:sldMasterMkLst>
          <pc:docMk/>
          <pc:sldMasterMk cId="1397199150" sldId="2147483648"/>
        </pc:sldMasterMkLst>
        <pc:spChg chg="mod">
          <ac:chgData name="Aaron Bertoglio" userId="c5ee95ff-a7d7-4d07-aa96-126092f1c15c" providerId="ADAL" clId="{0515BC3F-CFB9-5211-94A2-728588C44A56}" dt="2025-11-19T18:07:59.279" v="111" actId="2711"/>
          <ac:spMkLst>
            <pc:docMk/>
            <pc:sldMasterMk cId="1397199150" sldId="2147483648"/>
            <ac:spMk id="11" creationId="{A9476A43-6942-A2C4-0151-6CF355FC24FD}"/>
          </ac:spMkLst>
        </pc:spChg>
        <pc:spChg chg="mod">
          <ac:chgData name="Aaron Bertoglio" userId="c5ee95ff-a7d7-4d07-aa96-126092f1c15c" providerId="ADAL" clId="{0515BC3F-CFB9-5211-94A2-728588C44A56}" dt="2025-11-19T18:08:07.949" v="112" actId="2711"/>
          <ac:spMkLst>
            <pc:docMk/>
            <pc:sldMasterMk cId="1397199150" sldId="2147483648"/>
            <ac:spMk id="14" creationId="{7E0A3E70-3139-EAA3-FD78-85F3C6F44CF9}"/>
          </ac:spMkLst>
        </pc:spChg>
        <pc:sldLayoutChg chg="addSp modSp mod">
          <pc:chgData name="Aaron Bertoglio" userId="c5ee95ff-a7d7-4d07-aa96-126092f1c15c" providerId="ADAL" clId="{0515BC3F-CFB9-5211-94A2-728588C44A56}" dt="2025-11-19T19:04:08.224" v="354" actId="14826"/>
          <pc:sldLayoutMkLst>
            <pc:docMk/>
            <pc:sldMasterMk cId="1397199150" sldId="2147483648"/>
            <pc:sldLayoutMk cId="2458565528" sldId="2147483662"/>
          </pc:sldLayoutMkLst>
          <pc:spChg chg="mod">
            <ac:chgData name="Aaron Bertoglio" userId="c5ee95ff-a7d7-4d07-aa96-126092f1c15c" providerId="ADAL" clId="{0515BC3F-CFB9-5211-94A2-728588C44A56}" dt="2025-11-19T18:10:11.358" v="128" actId="14100"/>
            <ac:spMkLst>
              <pc:docMk/>
              <pc:sldMasterMk cId="1397199150" sldId="2147483648"/>
              <pc:sldLayoutMk cId="2458565528" sldId="2147483662"/>
              <ac:spMk id="2" creationId="{49017C38-700F-3C4F-ABFA-562786562228}"/>
            </ac:spMkLst>
          </pc:spChg>
          <pc:picChg chg="mod">
            <ac:chgData name="Aaron Bertoglio" userId="c5ee95ff-a7d7-4d07-aa96-126092f1c15c" providerId="ADAL" clId="{0515BC3F-CFB9-5211-94A2-728588C44A56}" dt="2025-11-19T19:04:08.224" v="354" actId="14826"/>
            <ac:picMkLst>
              <pc:docMk/>
              <pc:sldMasterMk cId="1397199150" sldId="2147483648"/>
              <pc:sldLayoutMk cId="2458565528" sldId="2147483662"/>
              <ac:picMk id="4" creationId="{34421D72-C0D3-0463-C563-062F82AFD80E}"/>
            </ac:picMkLst>
          </pc:picChg>
          <pc:picChg chg="mod">
            <ac:chgData name="Aaron Bertoglio" userId="c5ee95ff-a7d7-4d07-aa96-126092f1c15c" providerId="ADAL" clId="{0515BC3F-CFB9-5211-94A2-728588C44A56}" dt="2025-11-17T20:54:28.847" v="79" actId="14826"/>
            <ac:picMkLst>
              <pc:docMk/>
              <pc:sldMasterMk cId="1397199150" sldId="2147483648"/>
              <pc:sldLayoutMk cId="2458565528" sldId="2147483662"/>
              <ac:picMk id="5" creationId="{7754C0DD-996E-60B5-C821-0E50001433C3}"/>
            </ac:picMkLst>
          </pc:picChg>
        </pc:sldLayoutChg>
        <pc:sldLayoutChg chg="addSp delSp modSp mod">
          <pc:chgData name="Aaron Bertoglio" userId="c5ee95ff-a7d7-4d07-aa96-126092f1c15c" providerId="ADAL" clId="{0515BC3F-CFB9-5211-94A2-728588C44A56}" dt="2025-11-19T19:06:46.486" v="367" actId="207"/>
          <pc:sldLayoutMkLst>
            <pc:docMk/>
            <pc:sldMasterMk cId="1397199150" sldId="2147483648"/>
            <pc:sldLayoutMk cId="2806503163" sldId="2147483674"/>
          </pc:sldLayoutMkLst>
          <pc:spChg chg="mod">
            <ac:chgData name="Aaron Bertoglio" userId="c5ee95ff-a7d7-4d07-aa96-126092f1c15c" providerId="ADAL" clId="{0515BC3F-CFB9-5211-94A2-728588C44A56}" dt="2025-11-19T18:10:53.871" v="133" actId="2711"/>
            <ac:spMkLst>
              <pc:docMk/>
              <pc:sldMasterMk cId="1397199150" sldId="2147483648"/>
              <pc:sldLayoutMk cId="2806503163" sldId="2147483674"/>
              <ac:spMk id="4" creationId="{231B856C-C65F-F098-8626-6D160EBF91FE}"/>
            </ac:spMkLst>
          </pc:spChg>
          <pc:spChg chg="mod">
            <ac:chgData name="Aaron Bertoglio" userId="c5ee95ff-a7d7-4d07-aa96-126092f1c15c" providerId="ADAL" clId="{0515BC3F-CFB9-5211-94A2-728588C44A56}" dt="2025-11-19T19:06:46.486" v="367" actId="207"/>
            <ac:spMkLst>
              <pc:docMk/>
              <pc:sldMasterMk cId="1397199150" sldId="2147483648"/>
              <pc:sldLayoutMk cId="2806503163" sldId="2147483674"/>
              <ac:spMk id="6" creationId="{07052E5F-5B2C-F2ED-5BBD-DB30CBD4F97A}"/>
            </ac:spMkLst>
          </pc:spChg>
          <pc:spChg chg="mod">
            <ac:chgData name="Aaron Bertoglio" userId="c5ee95ff-a7d7-4d07-aa96-126092f1c15c" providerId="ADAL" clId="{0515BC3F-CFB9-5211-94A2-728588C44A56}" dt="2025-11-19T18:10:45.814" v="132" actId="2711"/>
            <ac:spMkLst>
              <pc:docMk/>
              <pc:sldMasterMk cId="1397199150" sldId="2147483648"/>
              <pc:sldLayoutMk cId="2806503163" sldId="2147483674"/>
              <ac:spMk id="7" creationId="{EFDF0A14-EC19-8932-C7FA-AB0C74B5EED6}"/>
            </ac:spMkLst>
          </pc:spChg>
          <pc:spChg chg="mod">
            <ac:chgData name="Aaron Bertoglio" userId="c5ee95ff-a7d7-4d07-aa96-126092f1c15c" providerId="ADAL" clId="{0515BC3F-CFB9-5211-94A2-728588C44A56}" dt="2025-11-19T18:11:04.637" v="134" actId="2711"/>
            <ac:spMkLst>
              <pc:docMk/>
              <pc:sldMasterMk cId="1397199150" sldId="2147483648"/>
              <pc:sldLayoutMk cId="2806503163" sldId="2147483674"/>
              <ac:spMk id="8" creationId="{8FE52F23-6672-6744-5D01-74AC4A5D6C8F}"/>
            </ac:spMkLst>
          </pc:spChg>
          <pc:spChg chg="mod">
            <ac:chgData name="Aaron Bertoglio" userId="c5ee95ff-a7d7-4d07-aa96-126092f1c15c" providerId="ADAL" clId="{0515BC3F-CFB9-5211-94A2-728588C44A56}" dt="2025-11-19T18:11:14.127" v="136" actId="113"/>
            <ac:spMkLst>
              <pc:docMk/>
              <pc:sldMasterMk cId="1397199150" sldId="2147483648"/>
              <pc:sldLayoutMk cId="2806503163" sldId="2147483674"/>
              <ac:spMk id="9" creationId="{799AE0D6-0E47-3726-89E4-BCA68D7A9904}"/>
            </ac:spMkLst>
          </pc:spChg>
          <pc:picChg chg="add mod">
            <ac:chgData name="Aaron Bertoglio" userId="c5ee95ff-a7d7-4d07-aa96-126092f1c15c" providerId="ADAL" clId="{0515BC3F-CFB9-5211-94A2-728588C44A56}" dt="2025-11-17T20:55:19.067" v="82"/>
            <ac:picMkLst>
              <pc:docMk/>
              <pc:sldMasterMk cId="1397199150" sldId="2147483648"/>
              <pc:sldLayoutMk cId="2806503163" sldId="2147483674"/>
              <ac:picMk id="2" creationId="{46A1F577-3907-C2C7-155F-08C5E4CD8B5F}"/>
            </ac:picMkLst>
          </pc:picChg>
          <pc:picChg chg="add mod">
            <ac:chgData name="Aaron Bertoglio" userId="c5ee95ff-a7d7-4d07-aa96-126092f1c15c" providerId="ADAL" clId="{0515BC3F-CFB9-5211-94A2-728588C44A56}" dt="2025-11-19T19:04:14.560" v="356" actId="571"/>
            <ac:picMkLst>
              <pc:docMk/>
              <pc:sldMasterMk cId="1397199150" sldId="2147483648"/>
              <pc:sldLayoutMk cId="2806503163" sldId="2147483674"/>
              <ac:picMk id="3" creationId="{4C4652CF-BEBC-4D33-3224-7356FF757556}"/>
            </ac:picMkLst>
          </pc:picChg>
          <pc:picChg chg="mod">
            <ac:chgData name="Aaron Bertoglio" userId="c5ee95ff-a7d7-4d07-aa96-126092f1c15c" providerId="ADAL" clId="{0515BC3F-CFB9-5211-94A2-728588C44A56}" dt="2025-11-19T19:04:21.118" v="357" actId="14826"/>
            <ac:picMkLst>
              <pc:docMk/>
              <pc:sldMasterMk cId="1397199150" sldId="2147483648"/>
              <pc:sldLayoutMk cId="2806503163" sldId="2147483674"/>
              <ac:picMk id="10" creationId="{61DD7EB6-71A4-1A0D-9ED7-A93B401C0B81}"/>
            </ac:picMkLst>
          </pc:picChg>
        </pc:sldLayoutChg>
        <pc:sldLayoutChg chg="addSp delSp modSp mod">
          <pc:chgData name="Aaron Bertoglio" userId="c5ee95ff-a7d7-4d07-aa96-126092f1c15c" providerId="ADAL" clId="{0515BC3F-CFB9-5211-94A2-728588C44A56}" dt="2025-11-19T19:03:00.745" v="349" actId="14826"/>
          <pc:sldLayoutMkLst>
            <pc:docMk/>
            <pc:sldMasterMk cId="1397199150" sldId="2147483648"/>
            <pc:sldLayoutMk cId="2047162623" sldId="2147483682"/>
          </pc:sldLayoutMkLst>
          <pc:picChg chg="add mod">
            <ac:chgData name="Aaron Bertoglio" userId="c5ee95ff-a7d7-4d07-aa96-126092f1c15c" providerId="ADAL" clId="{0515BC3F-CFB9-5211-94A2-728588C44A56}" dt="2025-11-19T18:09:46.048" v="123"/>
            <ac:picMkLst>
              <pc:docMk/>
              <pc:sldMasterMk cId="1397199150" sldId="2147483648"/>
              <pc:sldLayoutMk cId="2047162623" sldId="2147483682"/>
              <ac:picMk id="2" creationId="{2EB85423-2DCB-2A38-1A62-CF3B6031D68C}"/>
            </ac:picMkLst>
          </pc:picChg>
          <pc:picChg chg="mod">
            <ac:chgData name="Aaron Bertoglio" userId="c5ee95ff-a7d7-4d07-aa96-126092f1c15c" providerId="ADAL" clId="{0515BC3F-CFB9-5211-94A2-728588C44A56}" dt="2025-11-19T19:03:00.745" v="349" actId="14826"/>
            <ac:picMkLst>
              <pc:docMk/>
              <pc:sldMasterMk cId="1397199150" sldId="2147483648"/>
              <pc:sldLayoutMk cId="2047162623" sldId="2147483682"/>
              <ac:picMk id="3" creationId="{0E1CFB24-522C-F717-42DB-A498DDA7F7B7}"/>
            </ac:picMkLst>
          </pc:picChg>
          <pc:picChg chg="add mod">
            <ac:chgData name="Aaron Bertoglio" userId="c5ee95ff-a7d7-4d07-aa96-126092f1c15c" providerId="ADAL" clId="{0515BC3F-CFB9-5211-94A2-728588C44A56}" dt="2025-11-19T19:02:36.600" v="344"/>
            <ac:picMkLst>
              <pc:docMk/>
              <pc:sldMasterMk cId="1397199150" sldId="2147483648"/>
              <pc:sldLayoutMk cId="2047162623" sldId="2147483682"/>
              <ac:picMk id="4" creationId="{8F565485-0DA1-384A-D95C-53038C091AB0}"/>
            </ac:picMkLst>
          </pc:picChg>
          <pc:picChg chg="add mod">
            <ac:chgData name="Aaron Bertoglio" userId="c5ee95ff-a7d7-4d07-aa96-126092f1c15c" providerId="ADAL" clId="{0515BC3F-CFB9-5211-94A2-728588C44A56}" dt="2025-11-17T20:09:05.573" v="19" actId="1076"/>
            <ac:picMkLst>
              <pc:docMk/>
              <pc:sldMasterMk cId="1397199150" sldId="2147483648"/>
              <pc:sldLayoutMk cId="2047162623" sldId="2147483682"/>
              <ac:picMk id="5" creationId="{66A5CFC8-5723-30E4-16E8-F7D43AA3A3A8}"/>
            </ac:picMkLst>
          </pc:picChg>
          <pc:picChg chg="del mod">
            <ac:chgData name="Aaron Bertoglio" userId="c5ee95ff-a7d7-4d07-aa96-126092f1c15c" providerId="ADAL" clId="{0515BC3F-CFB9-5211-94A2-728588C44A56}" dt="2025-11-19T18:09:45.290" v="122" actId="478"/>
            <ac:picMkLst>
              <pc:docMk/>
              <pc:sldMasterMk cId="1397199150" sldId="2147483648"/>
              <pc:sldLayoutMk cId="2047162623" sldId="2147483682"/>
              <ac:picMk id="6" creationId="{ED6967B0-99DC-2948-ABE0-D4E2E6C3CDEA}"/>
            </ac:picMkLst>
          </pc:picChg>
          <pc:picChg chg="add mod">
            <ac:chgData name="Aaron Bertoglio" userId="c5ee95ff-a7d7-4d07-aa96-126092f1c15c" providerId="ADAL" clId="{0515BC3F-CFB9-5211-94A2-728588C44A56}" dt="2025-11-17T20:09:43.826" v="21" actId="1076"/>
            <ac:picMkLst>
              <pc:docMk/>
              <pc:sldMasterMk cId="1397199150" sldId="2147483648"/>
              <pc:sldLayoutMk cId="2047162623" sldId="2147483682"/>
              <ac:picMk id="8" creationId="{D3A14B92-1C33-818A-CA0F-CE241D4FABB6}"/>
            </ac:picMkLst>
          </pc:picChg>
          <pc:picChg chg="mod">
            <ac:chgData name="Aaron Bertoglio" userId="c5ee95ff-a7d7-4d07-aa96-126092f1c15c" providerId="ADAL" clId="{0515BC3F-CFB9-5211-94A2-728588C44A56}" dt="2025-11-17T20:16:12.991" v="57" actId="14100"/>
            <ac:picMkLst>
              <pc:docMk/>
              <pc:sldMasterMk cId="1397199150" sldId="2147483648"/>
              <pc:sldLayoutMk cId="2047162623" sldId="2147483682"/>
              <ac:picMk id="15" creationId="{36B932BF-2833-1CF1-A638-63CAA1FD3D47}"/>
            </ac:picMkLst>
          </pc:picChg>
        </pc:sldLayoutChg>
        <pc:sldLayoutChg chg="modSp mod">
          <pc:chgData name="Aaron Bertoglio" userId="c5ee95ff-a7d7-4d07-aa96-126092f1c15c" providerId="ADAL" clId="{0515BC3F-CFB9-5211-94A2-728588C44A56}" dt="2025-11-19T18:08:33.642" v="114" actId="2711"/>
          <pc:sldLayoutMkLst>
            <pc:docMk/>
            <pc:sldMasterMk cId="1397199150" sldId="2147483648"/>
            <pc:sldLayoutMk cId="3592663979" sldId="2147483683"/>
          </pc:sldLayoutMkLst>
          <pc:spChg chg="mod">
            <ac:chgData name="Aaron Bertoglio" userId="c5ee95ff-a7d7-4d07-aa96-126092f1c15c" providerId="ADAL" clId="{0515BC3F-CFB9-5211-94A2-728588C44A56}" dt="2025-11-19T18:08:24.569" v="113" actId="2711"/>
            <ac:spMkLst>
              <pc:docMk/>
              <pc:sldMasterMk cId="1397199150" sldId="2147483648"/>
              <pc:sldLayoutMk cId="3592663979" sldId="2147483683"/>
              <ac:spMk id="11" creationId="{C937581C-AAB7-F7DD-6A9E-CEB1F2B87D8B}"/>
            </ac:spMkLst>
          </pc:spChg>
          <pc:spChg chg="mod">
            <ac:chgData name="Aaron Bertoglio" userId="c5ee95ff-a7d7-4d07-aa96-126092f1c15c" providerId="ADAL" clId="{0515BC3F-CFB9-5211-94A2-728588C44A56}" dt="2025-11-19T18:08:33.642" v="114" actId="2711"/>
            <ac:spMkLst>
              <pc:docMk/>
              <pc:sldMasterMk cId="1397199150" sldId="2147483648"/>
              <pc:sldLayoutMk cId="3592663979" sldId="2147483683"/>
              <ac:spMk id="13" creationId="{9B0161E6-B5DC-BCB9-CB63-CE332E78AA8A}"/>
            </ac:spMkLst>
          </pc:spChg>
        </pc:sldLayoutChg>
        <pc:sldLayoutChg chg="modSp mod">
          <pc:chgData name="Aaron Bertoglio" userId="c5ee95ff-a7d7-4d07-aa96-126092f1c15c" providerId="ADAL" clId="{0515BC3F-CFB9-5211-94A2-728588C44A56}" dt="2025-11-19T18:09:01.349" v="117" actId="2711"/>
          <pc:sldLayoutMkLst>
            <pc:docMk/>
            <pc:sldMasterMk cId="1397199150" sldId="2147483648"/>
            <pc:sldLayoutMk cId="1917187166" sldId="2147483684"/>
          </pc:sldLayoutMkLst>
          <pc:spChg chg="mod">
            <ac:chgData name="Aaron Bertoglio" userId="c5ee95ff-a7d7-4d07-aa96-126092f1c15c" providerId="ADAL" clId="{0515BC3F-CFB9-5211-94A2-728588C44A56}" dt="2025-11-19T18:08:44.236" v="115" actId="2711"/>
            <ac:spMkLst>
              <pc:docMk/>
              <pc:sldMasterMk cId="1397199150" sldId="2147483648"/>
              <pc:sldLayoutMk cId="1917187166" sldId="2147483684"/>
              <ac:spMk id="13" creationId="{C043AC93-8E30-0159-5AF4-D14292F698DB}"/>
            </ac:spMkLst>
          </pc:spChg>
          <pc:spChg chg="mod">
            <ac:chgData name="Aaron Bertoglio" userId="c5ee95ff-a7d7-4d07-aa96-126092f1c15c" providerId="ADAL" clId="{0515BC3F-CFB9-5211-94A2-728588C44A56}" dt="2025-11-19T18:09:01.349" v="117" actId="2711"/>
            <ac:spMkLst>
              <pc:docMk/>
              <pc:sldMasterMk cId="1397199150" sldId="2147483648"/>
              <pc:sldLayoutMk cId="1917187166" sldId="2147483684"/>
              <ac:spMk id="14" creationId="{7575BC53-8BEE-A32F-6E2A-1A52D10EE456}"/>
            </ac:spMkLst>
          </pc:spChg>
          <pc:spChg chg="mod">
            <ac:chgData name="Aaron Bertoglio" userId="c5ee95ff-a7d7-4d07-aa96-126092f1c15c" providerId="ADAL" clId="{0515BC3F-CFB9-5211-94A2-728588C44A56}" dt="2025-11-19T18:08:54.160" v="116" actId="2711"/>
            <ac:spMkLst>
              <pc:docMk/>
              <pc:sldMasterMk cId="1397199150" sldId="2147483648"/>
              <pc:sldLayoutMk cId="1917187166" sldId="2147483684"/>
              <ac:spMk id="16" creationId="{E4FADA9A-5044-6BB7-8092-AB615A38000C}"/>
            </ac:spMkLst>
          </pc:spChg>
        </pc:sldLayoutChg>
        <pc:sldLayoutChg chg="modSp mod">
          <pc:chgData name="Aaron Bertoglio" userId="c5ee95ff-a7d7-4d07-aa96-126092f1c15c" providerId="ADAL" clId="{0515BC3F-CFB9-5211-94A2-728588C44A56}" dt="2025-11-19T18:09:19.762" v="119" actId="2711"/>
          <pc:sldLayoutMkLst>
            <pc:docMk/>
            <pc:sldMasterMk cId="1397199150" sldId="2147483648"/>
            <pc:sldLayoutMk cId="357568685" sldId="2147483685"/>
          </pc:sldLayoutMkLst>
          <pc:spChg chg="mod">
            <ac:chgData name="Aaron Bertoglio" userId="c5ee95ff-a7d7-4d07-aa96-126092f1c15c" providerId="ADAL" clId="{0515BC3F-CFB9-5211-94A2-728588C44A56}" dt="2025-11-19T18:09:14.114" v="118" actId="2711"/>
            <ac:spMkLst>
              <pc:docMk/>
              <pc:sldMasterMk cId="1397199150" sldId="2147483648"/>
              <pc:sldLayoutMk cId="357568685" sldId="2147483685"/>
              <ac:spMk id="12" creationId="{14FF48E1-1FBF-8B28-0B08-1C338E4F434A}"/>
            </ac:spMkLst>
          </pc:spChg>
          <pc:spChg chg="mod">
            <ac:chgData name="Aaron Bertoglio" userId="c5ee95ff-a7d7-4d07-aa96-126092f1c15c" providerId="ADAL" clId="{0515BC3F-CFB9-5211-94A2-728588C44A56}" dt="2025-11-19T18:09:19.762" v="119" actId="2711"/>
            <ac:spMkLst>
              <pc:docMk/>
              <pc:sldMasterMk cId="1397199150" sldId="2147483648"/>
              <pc:sldLayoutMk cId="357568685" sldId="2147483685"/>
              <ac:spMk id="13" creationId="{9E8128B9-0AD4-9E1A-1D58-27078F03303E}"/>
            </ac:spMkLst>
          </pc:spChg>
        </pc:sldLayoutChg>
        <pc:sldLayoutChg chg="modSp mod">
          <pc:chgData name="Aaron Bertoglio" userId="c5ee95ff-a7d7-4d07-aa96-126092f1c15c" providerId="ADAL" clId="{0515BC3F-CFB9-5211-94A2-728588C44A56}" dt="2025-11-19T18:09:32.388" v="121" actId="2711"/>
          <pc:sldLayoutMkLst>
            <pc:docMk/>
            <pc:sldMasterMk cId="1397199150" sldId="2147483648"/>
            <pc:sldLayoutMk cId="1375892987" sldId="2147483686"/>
          </pc:sldLayoutMkLst>
          <pc:spChg chg="mod">
            <ac:chgData name="Aaron Bertoglio" userId="c5ee95ff-a7d7-4d07-aa96-126092f1c15c" providerId="ADAL" clId="{0515BC3F-CFB9-5211-94A2-728588C44A56}" dt="2025-11-19T18:09:27.254" v="120" actId="2711"/>
            <ac:spMkLst>
              <pc:docMk/>
              <pc:sldMasterMk cId="1397199150" sldId="2147483648"/>
              <pc:sldLayoutMk cId="1375892987" sldId="2147483686"/>
              <ac:spMk id="13" creationId="{7214EE33-20DB-5F28-4E2D-B1E3EA02C35F}"/>
            </ac:spMkLst>
          </pc:spChg>
          <pc:spChg chg="mod">
            <ac:chgData name="Aaron Bertoglio" userId="c5ee95ff-a7d7-4d07-aa96-126092f1c15c" providerId="ADAL" clId="{0515BC3F-CFB9-5211-94A2-728588C44A56}" dt="2025-11-19T18:09:32.388" v="121" actId="2711"/>
            <ac:spMkLst>
              <pc:docMk/>
              <pc:sldMasterMk cId="1397199150" sldId="2147483648"/>
              <pc:sldLayoutMk cId="1375892987" sldId="2147483686"/>
              <ac:spMk id="14" creationId="{ED6273B5-08AA-AF2C-3553-8DB8077B3EBF}"/>
            </ac:spMkLst>
          </pc:spChg>
        </pc:sldLayoutChg>
        <pc:sldLayoutChg chg="addSp delSp modSp mod">
          <pc:chgData name="Aaron Bertoglio" userId="c5ee95ff-a7d7-4d07-aa96-126092f1c15c" providerId="ADAL" clId="{0515BC3F-CFB9-5211-94A2-728588C44A56}" dt="2025-11-19T19:03:56.197" v="353" actId="14826"/>
          <pc:sldLayoutMkLst>
            <pc:docMk/>
            <pc:sldMasterMk cId="1397199150" sldId="2147483648"/>
            <pc:sldLayoutMk cId="3017740264" sldId="2147483687"/>
          </pc:sldLayoutMkLst>
          <pc:picChg chg="add mod">
            <ac:chgData name="Aaron Bertoglio" userId="c5ee95ff-a7d7-4d07-aa96-126092f1c15c" providerId="ADAL" clId="{0515BC3F-CFB9-5211-94A2-728588C44A56}" dt="2025-11-19T19:03:06.549" v="351" actId="571"/>
            <ac:picMkLst>
              <pc:docMk/>
              <pc:sldMasterMk cId="1397199150" sldId="2147483648"/>
              <pc:sldLayoutMk cId="3017740264" sldId="2147483687"/>
              <ac:picMk id="2" creationId="{9EFF55C1-DE2F-C1FB-80B6-5C7F0B998E78}"/>
            </ac:picMkLst>
          </pc:picChg>
          <pc:picChg chg="add mod">
            <ac:chgData name="Aaron Bertoglio" userId="c5ee95ff-a7d7-4d07-aa96-126092f1c15c" providerId="ADAL" clId="{0515BC3F-CFB9-5211-94A2-728588C44A56}" dt="2025-11-17T20:47:59.950" v="72" actId="1076"/>
            <ac:picMkLst>
              <pc:docMk/>
              <pc:sldMasterMk cId="1397199150" sldId="2147483648"/>
              <pc:sldLayoutMk cId="3017740264" sldId="2147483687"/>
              <ac:picMk id="3" creationId="{A4842B0E-254A-7876-0BAD-B420BC01BBFE}"/>
            </ac:picMkLst>
          </pc:picChg>
          <pc:picChg chg="mod">
            <ac:chgData name="Aaron Bertoglio" userId="c5ee95ff-a7d7-4d07-aa96-126092f1c15c" providerId="ADAL" clId="{0515BC3F-CFB9-5211-94A2-728588C44A56}" dt="2025-11-19T19:03:56.197" v="353" actId="14826"/>
            <ac:picMkLst>
              <pc:docMk/>
              <pc:sldMasterMk cId="1397199150" sldId="2147483648"/>
              <pc:sldLayoutMk cId="3017740264" sldId="2147483687"/>
              <ac:picMk id="4" creationId="{019F8980-8C71-0D78-008C-1C5AF32ED483}"/>
            </ac:picMkLst>
          </pc:picChg>
          <pc:picChg chg="add del mod">
            <ac:chgData name="Aaron Bertoglio" userId="c5ee95ff-a7d7-4d07-aa96-126092f1c15c" providerId="ADAL" clId="{0515BC3F-CFB9-5211-94A2-728588C44A56}" dt="2025-11-17T20:48:07.744" v="73" actId="1076"/>
            <ac:picMkLst>
              <pc:docMk/>
              <pc:sldMasterMk cId="1397199150" sldId="2147483648"/>
              <pc:sldLayoutMk cId="3017740264" sldId="2147483687"/>
              <ac:picMk id="17" creationId="{CA6035EF-D1EC-5A7B-B905-ED148F1B5BD6}"/>
            </ac:picMkLst>
          </pc:picChg>
        </pc:sldLayoutChg>
        <pc:sldLayoutChg chg="addSp delSp modSp mod">
          <pc:chgData name="Aaron Bertoglio" userId="c5ee95ff-a7d7-4d07-aa96-126092f1c15c" providerId="ADAL" clId="{0515BC3F-CFB9-5211-94A2-728588C44A56}" dt="2025-11-19T19:43:24.079" v="649" actId="2711"/>
          <pc:sldLayoutMkLst>
            <pc:docMk/>
            <pc:sldMasterMk cId="1397199150" sldId="2147483648"/>
            <pc:sldLayoutMk cId="2622782999" sldId="2147483689"/>
          </pc:sldLayoutMkLst>
          <pc:spChg chg="add del mod">
            <ac:chgData name="Aaron Bertoglio" userId="c5ee95ff-a7d7-4d07-aa96-126092f1c15c" providerId="ADAL" clId="{0515BC3F-CFB9-5211-94A2-728588C44A56}" dt="2025-11-19T19:23:59.912" v="452" actId="478"/>
            <ac:spMkLst>
              <pc:docMk/>
              <pc:sldMasterMk cId="1397199150" sldId="2147483648"/>
              <pc:sldLayoutMk cId="2622782999" sldId="2147483689"/>
              <ac:spMk id="4" creationId="{32ED0061-C343-1D68-484C-9D965D46E243}"/>
            </ac:spMkLst>
          </pc:spChg>
          <pc:spChg chg="del">
            <ac:chgData name="Aaron Bertoglio" userId="c5ee95ff-a7d7-4d07-aa96-126092f1c15c" providerId="ADAL" clId="{0515BC3F-CFB9-5211-94A2-728588C44A56}" dt="2025-11-19T18:06:45.464" v="102" actId="478"/>
            <ac:spMkLst>
              <pc:docMk/>
              <pc:sldMasterMk cId="1397199150" sldId="2147483648"/>
              <pc:sldLayoutMk cId="2622782999" sldId="2147483689"/>
              <ac:spMk id="5" creationId="{13F9F0CF-61A5-23A4-93F7-D940BC4D5501}"/>
            </ac:spMkLst>
          </pc:spChg>
          <pc:spChg chg="add mod">
            <ac:chgData name="Aaron Bertoglio" userId="c5ee95ff-a7d7-4d07-aa96-126092f1c15c" providerId="ADAL" clId="{0515BC3F-CFB9-5211-94A2-728588C44A56}" dt="2025-11-19T19:15:54.584" v="393" actId="1076"/>
            <ac:spMkLst>
              <pc:docMk/>
              <pc:sldMasterMk cId="1397199150" sldId="2147483648"/>
              <pc:sldLayoutMk cId="2622782999" sldId="2147483689"/>
              <ac:spMk id="5" creationId="{8C01D598-94CC-BCE3-1D95-10FFD0B6D3C2}"/>
            </ac:spMkLst>
          </pc:spChg>
          <pc:spChg chg="add mod">
            <ac:chgData name="Aaron Bertoglio" userId="c5ee95ff-a7d7-4d07-aa96-126092f1c15c" providerId="ADAL" clId="{0515BC3F-CFB9-5211-94A2-728588C44A56}" dt="2025-11-19T19:17:12.318" v="406" actId="1076"/>
            <ac:spMkLst>
              <pc:docMk/>
              <pc:sldMasterMk cId="1397199150" sldId="2147483648"/>
              <pc:sldLayoutMk cId="2622782999" sldId="2147483689"/>
              <ac:spMk id="6" creationId="{CE50F8E4-B2D4-B20B-3843-2395DCD84415}"/>
            </ac:spMkLst>
          </pc:spChg>
          <pc:spChg chg="add mod">
            <ac:chgData name="Aaron Bertoglio" userId="c5ee95ff-a7d7-4d07-aa96-126092f1c15c" providerId="ADAL" clId="{0515BC3F-CFB9-5211-94A2-728588C44A56}" dt="2025-11-19T19:19:36.954" v="421"/>
            <ac:spMkLst>
              <pc:docMk/>
              <pc:sldMasterMk cId="1397199150" sldId="2147483648"/>
              <pc:sldLayoutMk cId="2622782999" sldId="2147483689"/>
              <ac:spMk id="7" creationId="{C37A0174-0FB4-D3FE-6EA6-276A38C9C395}"/>
            </ac:spMkLst>
          </pc:spChg>
          <pc:spChg chg="add del mod">
            <ac:chgData name="Aaron Bertoglio" userId="c5ee95ff-a7d7-4d07-aa96-126092f1c15c" providerId="ADAL" clId="{0515BC3F-CFB9-5211-94A2-728588C44A56}" dt="2025-11-19T19:19:35.182" v="420" actId="478"/>
            <ac:spMkLst>
              <pc:docMk/>
              <pc:sldMasterMk cId="1397199150" sldId="2147483648"/>
              <pc:sldLayoutMk cId="2622782999" sldId="2147483689"/>
              <ac:spMk id="8" creationId="{4B9DE08C-28AF-73D3-039F-54757DFA2722}"/>
            </ac:spMkLst>
          </pc:spChg>
          <pc:spChg chg="add del mod">
            <ac:chgData name="Aaron Bertoglio" userId="c5ee95ff-a7d7-4d07-aa96-126092f1c15c" providerId="ADAL" clId="{0515BC3F-CFB9-5211-94A2-728588C44A56}" dt="2025-11-19T19:14:57.363" v="384" actId="478"/>
            <ac:spMkLst>
              <pc:docMk/>
              <pc:sldMasterMk cId="1397199150" sldId="2147483648"/>
              <pc:sldLayoutMk cId="2622782999" sldId="2147483689"/>
              <ac:spMk id="9" creationId="{8AC9C2EE-BA2E-CFE5-8ECB-E9EE728B7147}"/>
            </ac:spMkLst>
          </pc:spChg>
          <pc:spChg chg="add mod">
            <ac:chgData name="Aaron Bertoglio" userId="c5ee95ff-a7d7-4d07-aa96-126092f1c15c" providerId="ADAL" clId="{0515BC3F-CFB9-5211-94A2-728588C44A56}" dt="2025-11-19T19:23:03.346" v="446"/>
            <ac:spMkLst>
              <pc:docMk/>
              <pc:sldMasterMk cId="1397199150" sldId="2147483648"/>
              <pc:sldLayoutMk cId="2622782999" sldId="2147483689"/>
              <ac:spMk id="10" creationId="{4FE644F3-3081-0ABA-D499-EF9ED490D77D}"/>
            </ac:spMkLst>
          </pc:spChg>
          <pc:spChg chg="add del">
            <ac:chgData name="Aaron Bertoglio" userId="c5ee95ff-a7d7-4d07-aa96-126092f1c15c" providerId="ADAL" clId="{0515BC3F-CFB9-5211-94A2-728588C44A56}" dt="2025-11-19T19:23:25.552" v="447" actId="11529"/>
            <ac:spMkLst>
              <pc:docMk/>
              <pc:sldMasterMk cId="1397199150" sldId="2147483648"/>
              <pc:sldLayoutMk cId="2622782999" sldId="2147483689"/>
              <ac:spMk id="11" creationId="{FCF22A48-C17F-D1D5-F8AF-F75DE299FD5F}"/>
            </ac:spMkLst>
          </pc:spChg>
          <pc:spChg chg="del">
            <ac:chgData name="Aaron Bertoglio" userId="c5ee95ff-a7d7-4d07-aa96-126092f1c15c" providerId="ADAL" clId="{0515BC3F-CFB9-5211-94A2-728588C44A56}" dt="2025-11-19T18:06:47.362" v="103" actId="478"/>
            <ac:spMkLst>
              <pc:docMk/>
              <pc:sldMasterMk cId="1397199150" sldId="2147483648"/>
              <pc:sldLayoutMk cId="2622782999" sldId="2147483689"/>
              <ac:spMk id="12" creationId="{10AFD4E8-B112-4FB2-6DED-DC93BBED4F36}"/>
            </ac:spMkLst>
          </pc:spChg>
          <pc:spChg chg="add del mod">
            <ac:chgData name="Aaron Bertoglio" userId="c5ee95ff-a7d7-4d07-aa96-126092f1c15c" providerId="ADAL" clId="{0515BC3F-CFB9-5211-94A2-728588C44A56}" dt="2025-11-19T19:27:51.046" v="508" actId="478"/>
            <ac:spMkLst>
              <pc:docMk/>
              <pc:sldMasterMk cId="1397199150" sldId="2147483648"/>
              <pc:sldLayoutMk cId="2622782999" sldId="2147483689"/>
              <ac:spMk id="12" creationId="{CE85DBE0-8574-C92E-201E-7C837A27B548}"/>
            </ac:spMkLst>
          </pc:spChg>
          <pc:spChg chg="add del mod">
            <ac:chgData name="Aaron Bertoglio" userId="c5ee95ff-a7d7-4d07-aa96-126092f1c15c" providerId="ADAL" clId="{0515BC3F-CFB9-5211-94A2-728588C44A56}" dt="2025-11-19T19:42:40.660" v="643" actId="478"/>
            <ac:spMkLst>
              <pc:docMk/>
              <pc:sldMasterMk cId="1397199150" sldId="2147483648"/>
              <pc:sldLayoutMk cId="2622782999" sldId="2147483689"/>
              <ac:spMk id="13" creationId="{A0114A84-FEE9-D2C0-92BC-A4DDA1E9A098}"/>
            </ac:spMkLst>
          </pc:spChg>
          <pc:spChg chg="add del mod">
            <ac:chgData name="Aaron Bertoglio" userId="c5ee95ff-a7d7-4d07-aa96-126092f1c15c" providerId="ADAL" clId="{0515BC3F-CFB9-5211-94A2-728588C44A56}" dt="2025-11-19T19:33:56.083" v="564" actId="478"/>
            <ac:spMkLst>
              <pc:docMk/>
              <pc:sldMasterMk cId="1397199150" sldId="2147483648"/>
              <pc:sldLayoutMk cId="2622782999" sldId="2147483689"/>
              <ac:spMk id="14" creationId="{39AD0D1E-33D6-61D6-B01F-8943EFC3CFC2}"/>
            </ac:spMkLst>
          </pc:spChg>
          <pc:spChg chg="add del mod">
            <ac:chgData name="Aaron Bertoglio" userId="c5ee95ff-a7d7-4d07-aa96-126092f1c15c" providerId="ADAL" clId="{0515BC3F-CFB9-5211-94A2-728588C44A56}" dt="2025-11-19T19:33:54.487" v="563" actId="478"/>
            <ac:spMkLst>
              <pc:docMk/>
              <pc:sldMasterMk cId="1397199150" sldId="2147483648"/>
              <pc:sldLayoutMk cId="2622782999" sldId="2147483689"/>
              <ac:spMk id="15" creationId="{4A61EFA0-D958-BA1A-C94E-0F5CF853B459}"/>
            </ac:spMkLst>
          </pc:spChg>
          <pc:spChg chg="add del mod">
            <ac:chgData name="Aaron Bertoglio" userId="c5ee95ff-a7d7-4d07-aa96-126092f1c15c" providerId="ADAL" clId="{0515BC3F-CFB9-5211-94A2-728588C44A56}" dt="2025-11-19T19:33:59.296" v="566" actId="478"/>
            <ac:spMkLst>
              <pc:docMk/>
              <pc:sldMasterMk cId="1397199150" sldId="2147483648"/>
              <pc:sldLayoutMk cId="2622782999" sldId="2147483689"/>
              <ac:spMk id="16" creationId="{3E9E5F71-0A02-FDC1-017F-E833094D8A60}"/>
            </ac:spMkLst>
          </pc:spChg>
          <pc:spChg chg="add del">
            <ac:chgData name="Aaron Bertoglio" userId="c5ee95ff-a7d7-4d07-aa96-126092f1c15c" providerId="ADAL" clId="{0515BC3F-CFB9-5211-94A2-728588C44A56}" dt="2025-11-19T19:37:17.553" v="604" actId="11529"/>
            <ac:spMkLst>
              <pc:docMk/>
              <pc:sldMasterMk cId="1397199150" sldId="2147483648"/>
              <pc:sldLayoutMk cId="2622782999" sldId="2147483689"/>
              <ac:spMk id="17" creationId="{08E46BD3-75F1-A91D-98DC-A4A4BBD79E66}"/>
            </ac:spMkLst>
          </pc:spChg>
          <pc:spChg chg="add del mod">
            <ac:chgData name="Aaron Bertoglio" userId="c5ee95ff-a7d7-4d07-aa96-126092f1c15c" providerId="ADAL" clId="{0515BC3F-CFB9-5211-94A2-728588C44A56}" dt="2025-11-19T19:42:42.329" v="644" actId="478"/>
            <ac:spMkLst>
              <pc:docMk/>
              <pc:sldMasterMk cId="1397199150" sldId="2147483648"/>
              <pc:sldLayoutMk cId="2622782999" sldId="2147483689"/>
              <ac:spMk id="18" creationId="{91D47AE6-A875-CAE8-C8B9-4DB216457640}"/>
            </ac:spMkLst>
          </pc:spChg>
          <pc:spChg chg="add mod">
            <ac:chgData name="Aaron Bertoglio" userId="c5ee95ff-a7d7-4d07-aa96-126092f1c15c" providerId="ADAL" clId="{0515BC3F-CFB9-5211-94A2-728588C44A56}" dt="2025-11-19T19:43:24.079" v="649" actId="2711"/>
            <ac:spMkLst>
              <pc:docMk/>
              <pc:sldMasterMk cId="1397199150" sldId="2147483648"/>
              <pc:sldLayoutMk cId="2622782999" sldId="2147483689"/>
              <ac:spMk id="19" creationId="{8ED4D343-3588-C62A-9785-8F8DBF5980D7}"/>
            </ac:spMkLst>
          </pc:spChg>
          <pc:picChg chg="add mod">
            <ac:chgData name="Aaron Bertoglio" userId="c5ee95ff-a7d7-4d07-aa96-126092f1c15c" providerId="ADAL" clId="{0515BC3F-CFB9-5211-94A2-728588C44A56}" dt="2025-11-17T20:56:47.607" v="91"/>
            <ac:picMkLst>
              <pc:docMk/>
              <pc:sldMasterMk cId="1397199150" sldId="2147483648"/>
              <pc:sldLayoutMk cId="2622782999" sldId="2147483689"/>
              <ac:picMk id="2" creationId="{06621F78-9E9D-6187-79AA-C060EF7D1352}"/>
            </ac:picMkLst>
          </pc:picChg>
          <pc:picChg chg="mod">
            <ac:chgData name="Aaron Bertoglio" userId="c5ee95ff-a7d7-4d07-aa96-126092f1c15c" providerId="ADAL" clId="{0515BC3F-CFB9-5211-94A2-728588C44A56}" dt="2025-11-19T19:33:45.283" v="559" actId="1076"/>
            <ac:picMkLst>
              <pc:docMk/>
              <pc:sldMasterMk cId="1397199150" sldId="2147483648"/>
              <pc:sldLayoutMk cId="2622782999" sldId="2147483689"/>
              <ac:picMk id="3" creationId="{00B8C9CD-6635-7E35-84BE-212E2C79396A}"/>
            </ac:picMkLst>
          </pc:picChg>
          <pc:picChg chg="add del mod">
            <ac:chgData name="Aaron Bertoglio" userId="c5ee95ff-a7d7-4d07-aa96-126092f1c15c" providerId="ADAL" clId="{0515BC3F-CFB9-5211-94A2-728588C44A56}" dt="2025-11-19T18:13:48.843" v="157" actId="478"/>
            <ac:picMkLst>
              <pc:docMk/>
              <pc:sldMasterMk cId="1397199150" sldId="2147483648"/>
              <pc:sldLayoutMk cId="2622782999" sldId="2147483689"/>
              <ac:picMk id="7" creationId="{B15EA758-E5CB-732F-892C-4B43F85ED949}"/>
            </ac:picMkLst>
          </pc:picChg>
        </pc:sldLayoutChg>
        <pc:sldLayoutChg chg="addSp delSp modSp mod">
          <pc:chgData name="Aaron Bertoglio" userId="c5ee95ff-a7d7-4d07-aa96-126092f1c15c" providerId="ADAL" clId="{0515BC3F-CFB9-5211-94A2-728588C44A56}" dt="2025-11-19T19:22:51.516" v="444" actId="1076"/>
          <pc:sldLayoutMkLst>
            <pc:docMk/>
            <pc:sldMasterMk cId="1397199150" sldId="2147483648"/>
            <pc:sldLayoutMk cId="3239430782" sldId="2147483690"/>
          </pc:sldLayoutMkLst>
          <pc:spChg chg="mod">
            <ac:chgData name="Aaron Bertoglio" userId="c5ee95ff-a7d7-4d07-aa96-126092f1c15c" providerId="ADAL" clId="{0515BC3F-CFB9-5211-94A2-728588C44A56}" dt="2025-11-19T18:11:32.908" v="139" actId="113"/>
            <ac:spMkLst>
              <pc:docMk/>
              <pc:sldMasterMk cId="1397199150" sldId="2147483648"/>
              <pc:sldLayoutMk cId="3239430782" sldId="2147483690"/>
              <ac:spMk id="4" creationId="{231B856C-C65F-F098-8626-6D160EBF91FE}"/>
            </ac:spMkLst>
          </pc:spChg>
          <pc:spChg chg="mod">
            <ac:chgData name="Aaron Bertoglio" userId="c5ee95ff-a7d7-4d07-aa96-126092f1c15c" providerId="ADAL" clId="{0515BC3F-CFB9-5211-94A2-728588C44A56}" dt="2025-11-19T19:06:25.519" v="366" actId="207"/>
            <ac:spMkLst>
              <pc:docMk/>
              <pc:sldMasterMk cId="1397199150" sldId="2147483648"/>
              <pc:sldLayoutMk cId="3239430782" sldId="2147483690"/>
              <ac:spMk id="6" creationId="{07052E5F-5B2C-F2ED-5BBD-DB30CBD4F97A}"/>
            </ac:spMkLst>
          </pc:spChg>
          <pc:spChg chg="mod">
            <ac:chgData name="Aaron Bertoglio" userId="c5ee95ff-a7d7-4d07-aa96-126092f1c15c" providerId="ADAL" clId="{0515BC3F-CFB9-5211-94A2-728588C44A56}" dt="2025-11-19T18:11:39.030" v="141" actId="113"/>
            <ac:spMkLst>
              <pc:docMk/>
              <pc:sldMasterMk cId="1397199150" sldId="2147483648"/>
              <pc:sldLayoutMk cId="3239430782" sldId="2147483690"/>
              <ac:spMk id="7" creationId="{EFDF0A14-EC19-8932-C7FA-AB0C74B5EED6}"/>
            </ac:spMkLst>
          </pc:spChg>
          <pc:spChg chg="mod">
            <ac:chgData name="Aaron Bertoglio" userId="c5ee95ff-a7d7-4d07-aa96-126092f1c15c" providerId="ADAL" clId="{0515BC3F-CFB9-5211-94A2-728588C44A56}" dt="2025-11-19T18:11:46" v="142" actId="2711"/>
            <ac:spMkLst>
              <pc:docMk/>
              <pc:sldMasterMk cId="1397199150" sldId="2147483648"/>
              <pc:sldLayoutMk cId="3239430782" sldId="2147483690"/>
              <ac:spMk id="8" creationId="{8FE52F23-6672-6744-5D01-74AC4A5D6C8F}"/>
            </ac:spMkLst>
          </pc:spChg>
          <pc:spChg chg="mod">
            <ac:chgData name="Aaron Bertoglio" userId="c5ee95ff-a7d7-4d07-aa96-126092f1c15c" providerId="ADAL" clId="{0515BC3F-CFB9-5211-94A2-728588C44A56}" dt="2025-11-19T18:12:03.250" v="144" actId="113"/>
            <ac:spMkLst>
              <pc:docMk/>
              <pc:sldMasterMk cId="1397199150" sldId="2147483648"/>
              <pc:sldLayoutMk cId="3239430782" sldId="2147483690"/>
              <ac:spMk id="9" creationId="{799AE0D6-0E47-3726-89E4-BCA68D7A9904}"/>
            </ac:spMkLst>
          </pc:spChg>
          <pc:picChg chg="mod">
            <ac:chgData name="Aaron Bertoglio" userId="c5ee95ff-a7d7-4d07-aa96-126092f1c15c" providerId="ADAL" clId="{0515BC3F-CFB9-5211-94A2-728588C44A56}" dt="2025-11-19T19:22:51.516" v="444" actId="1076"/>
            <ac:picMkLst>
              <pc:docMk/>
              <pc:sldMasterMk cId="1397199150" sldId="2147483648"/>
              <pc:sldLayoutMk cId="3239430782" sldId="2147483690"/>
              <ac:picMk id="2" creationId="{B8629B69-C700-D504-AE41-8F4F429D882C}"/>
            </ac:picMkLst>
          </pc:picChg>
          <pc:picChg chg="add mod">
            <ac:chgData name="Aaron Bertoglio" userId="c5ee95ff-a7d7-4d07-aa96-126092f1c15c" providerId="ADAL" clId="{0515BC3F-CFB9-5211-94A2-728588C44A56}" dt="2025-11-17T20:55:53.024" v="85"/>
            <ac:picMkLst>
              <pc:docMk/>
              <pc:sldMasterMk cId="1397199150" sldId="2147483648"/>
              <pc:sldLayoutMk cId="3239430782" sldId="2147483690"/>
              <ac:picMk id="3" creationId="{6D0F75C2-973B-EA40-AC4A-E2F39A9AB272}"/>
            </ac:picMkLst>
          </pc:picChg>
        </pc:sldLayoutChg>
        <pc:sldLayoutChg chg="addSp delSp modSp mod">
          <pc:chgData name="Aaron Bertoglio" userId="c5ee95ff-a7d7-4d07-aa96-126092f1c15c" providerId="ADAL" clId="{0515BC3F-CFB9-5211-94A2-728588C44A56}" dt="2025-11-19T19:04:43.048" v="360" actId="14826"/>
          <pc:sldLayoutMkLst>
            <pc:docMk/>
            <pc:sldMasterMk cId="1397199150" sldId="2147483648"/>
            <pc:sldLayoutMk cId="3305228847" sldId="2147483691"/>
          </pc:sldLayoutMkLst>
          <pc:spChg chg="mod">
            <ac:chgData name="Aaron Bertoglio" userId="c5ee95ff-a7d7-4d07-aa96-126092f1c15c" providerId="ADAL" clId="{0515BC3F-CFB9-5211-94A2-728588C44A56}" dt="2025-11-19T18:17:12.196" v="180" actId="1076"/>
            <ac:spMkLst>
              <pc:docMk/>
              <pc:sldMasterMk cId="1397199150" sldId="2147483648"/>
              <pc:sldLayoutMk cId="3305228847" sldId="2147483691"/>
              <ac:spMk id="5" creationId="{13F9F0CF-61A5-23A4-93F7-D940BC4D5501}"/>
            </ac:spMkLst>
          </pc:spChg>
          <pc:spChg chg="mod">
            <ac:chgData name="Aaron Bertoglio" userId="c5ee95ff-a7d7-4d07-aa96-126092f1c15c" providerId="ADAL" clId="{0515BC3F-CFB9-5211-94A2-728588C44A56}" dt="2025-11-19T18:17:12.196" v="180" actId="1076"/>
            <ac:spMkLst>
              <pc:docMk/>
              <pc:sldMasterMk cId="1397199150" sldId="2147483648"/>
              <pc:sldLayoutMk cId="3305228847" sldId="2147483691"/>
              <ac:spMk id="12" creationId="{10AFD4E8-B112-4FB2-6DED-DC93BBED4F36}"/>
            </ac:spMkLst>
          </pc:spChg>
          <pc:picChg chg="add mod">
            <ac:chgData name="Aaron Bertoglio" userId="c5ee95ff-a7d7-4d07-aa96-126092f1c15c" providerId="ADAL" clId="{0515BC3F-CFB9-5211-94A2-728588C44A56}" dt="2025-11-17T20:56:25.391" v="88"/>
            <ac:picMkLst>
              <pc:docMk/>
              <pc:sldMasterMk cId="1397199150" sldId="2147483648"/>
              <pc:sldLayoutMk cId="3305228847" sldId="2147483691"/>
              <ac:picMk id="2" creationId="{4AED0BAB-5F63-C303-44A0-46888B6EF63E}"/>
            </ac:picMkLst>
          </pc:picChg>
          <pc:picChg chg="add mod">
            <ac:chgData name="Aaron Bertoglio" userId="c5ee95ff-a7d7-4d07-aa96-126092f1c15c" providerId="ADAL" clId="{0515BC3F-CFB9-5211-94A2-728588C44A56}" dt="2025-11-19T18:13:07.252" v="151"/>
            <ac:picMkLst>
              <pc:docMk/>
              <pc:sldMasterMk cId="1397199150" sldId="2147483648"/>
              <pc:sldLayoutMk cId="3305228847" sldId="2147483691"/>
              <ac:picMk id="3" creationId="{E2CE6688-7BD2-E554-0DFF-A736DC128172}"/>
            </ac:picMkLst>
          </pc:picChg>
          <pc:picChg chg="add del mod">
            <ac:chgData name="Aaron Bertoglio" userId="c5ee95ff-a7d7-4d07-aa96-126092f1c15c" providerId="ADAL" clId="{0515BC3F-CFB9-5211-94A2-728588C44A56}" dt="2025-11-19T19:04:43.048" v="360" actId="14826"/>
            <ac:picMkLst>
              <pc:docMk/>
              <pc:sldMasterMk cId="1397199150" sldId="2147483648"/>
              <pc:sldLayoutMk cId="3305228847" sldId="2147483691"/>
              <ac:picMk id="4" creationId="{2D7FD7B4-4986-5FCB-A187-48CC4C0D78BC}"/>
            </ac:picMkLst>
          </pc:picChg>
        </pc:sldLayoutChg>
        <pc:sldLayoutChg chg="addSp delSp modSp add mod modTransition">
          <pc:chgData name="Aaron Bertoglio" userId="c5ee95ff-a7d7-4d07-aa96-126092f1c15c" providerId="ADAL" clId="{0515BC3F-CFB9-5211-94A2-728588C44A56}" dt="2025-11-19T19:44:10.714" v="652"/>
          <pc:sldLayoutMkLst>
            <pc:docMk/>
            <pc:sldMasterMk cId="1397199150" sldId="2147483648"/>
            <pc:sldLayoutMk cId="2918001957" sldId="2147483692"/>
          </pc:sldLayoutMkLst>
          <pc:spChg chg="del">
            <ac:chgData name="Aaron Bertoglio" userId="c5ee95ff-a7d7-4d07-aa96-126092f1c15c" providerId="ADAL" clId="{0515BC3F-CFB9-5211-94A2-728588C44A56}" dt="2025-11-19T19:24:09.841" v="454" actId="478"/>
            <ac:spMkLst>
              <pc:docMk/>
              <pc:sldMasterMk cId="1397199150" sldId="2147483648"/>
              <pc:sldLayoutMk cId="2918001957" sldId="2147483692"/>
              <ac:spMk id="4" creationId="{32ED0061-C343-1D68-484C-9D965D46E243}"/>
            </ac:spMkLst>
          </pc:spChg>
          <pc:spChg chg="del mod">
            <ac:chgData name="Aaron Bertoglio" userId="c5ee95ff-a7d7-4d07-aa96-126092f1c15c" providerId="ADAL" clId="{0515BC3F-CFB9-5211-94A2-728588C44A56}" dt="2025-11-19T19:16:10.257" v="399" actId="478"/>
            <ac:spMkLst>
              <pc:docMk/>
              <pc:sldMasterMk cId="1397199150" sldId="2147483648"/>
              <pc:sldLayoutMk cId="2918001957" sldId="2147483692"/>
              <ac:spMk id="6" creationId="{CE50F8E4-B2D4-B20B-3843-2395DCD84415}"/>
            </ac:spMkLst>
          </pc:spChg>
          <pc:spChg chg="del">
            <ac:chgData name="Aaron Bertoglio" userId="c5ee95ff-a7d7-4d07-aa96-126092f1c15c" providerId="ADAL" clId="{0515BC3F-CFB9-5211-94A2-728588C44A56}" dt="2025-11-19T19:19:46.053" v="422" actId="478"/>
            <ac:spMkLst>
              <pc:docMk/>
              <pc:sldMasterMk cId="1397199150" sldId="2147483648"/>
              <pc:sldLayoutMk cId="2918001957" sldId="2147483692"/>
              <ac:spMk id="8" creationId="{4B9DE08C-28AF-73D3-039F-54757DFA2722}"/>
            </ac:spMkLst>
          </pc:spChg>
          <pc:spChg chg="del mod">
            <ac:chgData name="Aaron Bertoglio" userId="c5ee95ff-a7d7-4d07-aa96-126092f1c15c" providerId="ADAL" clId="{0515BC3F-CFB9-5211-94A2-728588C44A56}" dt="2025-11-19T19:16:07.137" v="398" actId="478"/>
            <ac:spMkLst>
              <pc:docMk/>
              <pc:sldMasterMk cId="1397199150" sldId="2147483648"/>
              <pc:sldLayoutMk cId="2918001957" sldId="2147483692"/>
              <ac:spMk id="9" creationId="{8AC9C2EE-BA2E-CFE5-8ECB-E9EE728B7147}"/>
            </ac:spMkLst>
          </pc:spChg>
          <pc:spChg chg="add mod">
            <ac:chgData name="Aaron Bertoglio" userId="c5ee95ff-a7d7-4d07-aa96-126092f1c15c" providerId="ADAL" clId="{0515BC3F-CFB9-5211-94A2-728588C44A56}" dt="2025-11-19T19:16:11.644" v="400"/>
            <ac:spMkLst>
              <pc:docMk/>
              <pc:sldMasterMk cId="1397199150" sldId="2147483648"/>
              <pc:sldLayoutMk cId="2918001957" sldId="2147483692"/>
              <ac:spMk id="10" creationId="{BC2CE0C2-C932-C821-62BD-4830FCD8432B}"/>
            </ac:spMkLst>
          </pc:spChg>
          <pc:spChg chg="add mod">
            <ac:chgData name="Aaron Bertoglio" userId="c5ee95ff-a7d7-4d07-aa96-126092f1c15c" providerId="ADAL" clId="{0515BC3F-CFB9-5211-94A2-728588C44A56}" dt="2025-11-19T19:16:11.644" v="400"/>
            <ac:spMkLst>
              <pc:docMk/>
              <pc:sldMasterMk cId="1397199150" sldId="2147483648"/>
              <pc:sldLayoutMk cId="2918001957" sldId="2147483692"/>
              <ac:spMk id="11" creationId="{F07632DB-4175-9E5B-CE44-3A9410BCE03A}"/>
            </ac:spMkLst>
          </pc:spChg>
          <pc:spChg chg="add del mod">
            <ac:chgData name="Aaron Bertoglio" userId="c5ee95ff-a7d7-4d07-aa96-126092f1c15c" providerId="ADAL" clId="{0515BC3F-CFB9-5211-94A2-728588C44A56}" dt="2025-11-19T19:17:20.359" v="407" actId="478"/>
            <ac:spMkLst>
              <pc:docMk/>
              <pc:sldMasterMk cId="1397199150" sldId="2147483648"/>
              <pc:sldLayoutMk cId="2918001957" sldId="2147483692"/>
              <ac:spMk id="12" creationId="{064D1A5C-80D8-4B0E-1B7E-03E0682B2569}"/>
            </ac:spMkLst>
          </pc:spChg>
          <pc:spChg chg="add mod">
            <ac:chgData name="Aaron Bertoglio" userId="c5ee95ff-a7d7-4d07-aa96-126092f1c15c" providerId="ADAL" clId="{0515BC3F-CFB9-5211-94A2-728588C44A56}" dt="2025-11-19T19:16:22.492" v="401"/>
            <ac:spMkLst>
              <pc:docMk/>
              <pc:sldMasterMk cId="1397199150" sldId="2147483648"/>
              <pc:sldLayoutMk cId="2918001957" sldId="2147483692"/>
              <ac:spMk id="13" creationId="{CB01E7D8-54A6-2ACB-88A7-C68F60A756D1}"/>
            </ac:spMkLst>
          </pc:spChg>
          <pc:spChg chg="add mod">
            <ac:chgData name="Aaron Bertoglio" userId="c5ee95ff-a7d7-4d07-aa96-126092f1c15c" providerId="ADAL" clId="{0515BC3F-CFB9-5211-94A2-728588C44A56}" dt="2025-11-19T19:17:21.572" v="408"/>
            <ac:spMkLst>
              <pc:docMk/>
              <pc:sldMasterMk cId="1397199150" sldId="2147483648"/>
              <pc:sldLayoutMk cId="2918001957" sldId="2147483692"/>
              <ac:spMk id="14" creationId="{DC054A9F-266D-5471-75C0-9FC5FBA2CFFA}"/>
            </ac:spMkLst>
          </pc:spChg>
          <pc:spChg chg="add mod">
            <ac:chgData name="Aaron Bertoglio" userId="c5ee95ff-a7d7-4d07-aa96-126092f1c15c" providerId="ADAL" clId="{0515BC3F-CFB9-5211-94A2-728588C44A56}" dt="2025-11-19T19:19:46.817" v="423"/>
            <ac:spMkLst>
              <pc:docMk/>
              <pc:sldMasterMk cId="1397199150" sldId="2147483648"/>
              <pc:sldLayoutMk cId="2918001957" sldId="2147483692"/>
              <ac:spMk id="15" creationId="{FFD18838-FBE6-FCD2-4B0E-6B3271180868}"/>
            </ac:spMkLst>
          </pc:spChg>
          <pc:spChg chg="add del mod">
            <ac:chgData name="Aaron Bertoglio" userId="c5ee95ff-a7d7-4d07-aa96-126092f1c15c" providerId="ADAL" clId="{0515BC3F-CFB9-5211-94A2-728588C44A56}" dt="2025-11-19T19:27:44.197" v="506" actId="478"/>
            <ac:spMkLst>
              <pc:docMk/>
              <pc:sldMasterMk cId="1397199150" sldId="2147483648"/>
              <pc:sldLayoutMk cId="2918001957" sldId="2147483692"/>
              <ac:spMk id="16" creationId="{2B4FE07F-9535-C1FB-989A-3483290EDDF7}"/>
            </ac:spMkLst>
          </pc:spChg>
          <pc:spChg chg="add del mod">
            <ac:chgData name="Aaron Bertoglio" userId="c5ee95ff-a7d7-4d07-aa96-126092f1c15c" providerId="ADAL" clId="{0515BC3F-CFB9-5211-94A2-728588C44A56}" dt="2025-11-19T19:32:23.914" v="548" actId="478"/>
            <ac:spMkLst>
              <pc:docMk/>
              <pc:sldMasterMk cId="1397199150" sldId="2147483648"/>
              <pc:sldLayoutMk cId="2918001957" sldId="2147483692"/>
              <ac:spMk id="17" creationId="{58F1F2B7-EF02-EE28-06CA-B676944B2AF9}"/>
            </ac:spMkLst>
          </pc:spChg>
          <pc:spChg chg="add del mod">
            <ac:chgData name="Aaron Bertoglio" userId="c5ee95ff-a7d7-4d07-aa96-126092f1c15c" providerId="ADAL" clId="{0515BC3F-CFB9-5211-94A2-728588C44A56}" dt="2025-11-19T19:32:23.914" v="548" actId="478"/>
            <ac:spMkLst>
              <pc:docMk/>
              <pc:sldMasterMk cId="1397199150" sldId="2147483648"/>
              <pc:sldLayoutMk cId="2918001957" sldId="2147483692"/>
              <ac:spMk id="18" creationId="{E7BD98B3-1B2A-4B84-D71A-2A0E4F4CCEE1}"/>
            </ac:spMkLst>
          </pc:spChg>
          <pc:spChg chg="add del mod">
            <ac:chgData name="Aaron Bertoglio" userId="c5ee95ff-a7d7-4d07-aa96-126092f1c15c" providerId="ADAL" clId="{0515BC3F-CFB9-5211-94A2-728588C44A56}" dt="2025-11-19T19:32:23.914" v="548" actId="478"/>
            <ac:spMkLst>
              <pc:docMk/>
              <pc:sldMasterMk cId="1397199150" sldId="2147483648"/>
              <pc:sldLayoutMk cId="2918001957" sldId="2147483692"/>
              <ac:spMk id="19" creationId="{449B587C-BC00-FE9F-8A65-7C1EDCD83964}"/>
            </ac:spMkLst>
          </pc:spChg>
          <pc:spChg chg="add del mod">
            <ac:chgData name="Aaron Bertoglio" userId="c5ee95ff-a7d7-4d07-aa96-126092f1c15c" providerId="ADAL" clId="{0515BC3F-CFB9-5211-94A2-728588C44A56}" dt="2025-11-19T19:32:23.914" v="548" actId="478"/>
            <ac:spMkLst>
              <pc:docMk/>
              <pc:sldMasterMk cId="1397199150" sldId="2147483648"/>
              <pc:sldLayoutMk cId="2918001957" sldId="2147483692"/>
              <ac:spMk id="20" creationId="{7DAA4639-A4E6-63FB-A16D-FB08D4B5EAE8}"/>
            </ac:spMkLst>
          </pc:spChg>
          <pc:spChg chg="add del mod">
            <ac:chgData name="Aaron Bertoglio" userId="c5ee95ff-a7d7-4d07-aa96-126092f1c15c" providerId="ADAL" clId="{0515BC3F-CFB9-5211-94A2-728588C44A56}" dt="2025-11-19T19:44:09.515" v="651" actId="478"/>
            <ac:spMkLst>
              <pc:docMk/>
              <pc:sldMasterMk cId="1397199150" sldId="2147483648"/>
              <pc:sldLayoutMk cId="2918001957" sldId="2147483692"/>
              <ac:spMk id="21" creationId="{77C34938-915B-9BF6-1622-0EA879C7D939}"/>
            </ac:spMkLst>
          </pc:spChg>
          <pc:spChg chg="add del mod">
            <ac:chgData name="Aaron Bertoglio" userId="c5ee95ff-a7d7-4d07-aa96-126092f1c15c" providerId="ADAL" clId="{0515BC3F-CFB9-5211-94A2-728588C44A56}" dt="2025-11-19T19:44:09.515" v="651" actId="478"/>
            <ac:spMkLst>
              <pc:docMk/>
              <pc:sldMasterMk cId="1397199150" sldId="2147483648"/>
              <pc:sldLayoutMk cId="2918001957" sldId="2147483692"/>
              <ac:spMk id="22" creationId="{40B64479-C63B-5A8A-5137-525DD43FD66D}"/>
            </ac:spMkLst>
          </pc:spChg>
          <pc:spChg chg="add del mod">
            <ac:chgData name="Aaron Bertoglio" userId="c5ee95ff-a7d7-4d07-aa96-126092f1c15c" providerId="ADAL" clId="{0515BC3F-CFB9-5211-94A2-728588C44A56}" dt="2025-11-19T19:44:09.515" v="651" actId="478"/>
            <ac:spMkLst>
              <pc:docMk/>
              <pc:sldMasterMk cId="1397199150" sldId="2147483648"/>
              <pc:sldLayoutMk cId="2918001957" sldId="2147483692"/>
              <ac:spMk id="23" creationId="{547063CE-F3DB-F22A-1D9C-E916D232E2B5}"/>
            </ac:spMkLst>
          </pc:spChg>
          <pc:spChg chg="add del mod">
            <ac:chgData name="Aaron Bertoglio" userId="c5ee95ff-a7d7-4d07-aa96-126092f1c15c" providerId="ADAL" clId="{0515BC3F-CFB9-5211-94A2-728588C44A56}" dt="2025-11-19T19:44:09.515" v="651" actId="478"/>
            <ac:spMkLst>
              <pc:docMk/>
              <pc:sldMasterMk cId="1397199150" sldId="2147483648"/>
              <pc:sldLayoutMk cId="2918001957" sldId="2147483692"/>
              <ac:spMk id="24" creationId="{BB0A4261-4A45-A01E-5CCC-29248A464D19}"/>
            </ac:spMkLst>
          </pc:spChg>
          <pc:spChg chg="add mod">
            <ac:chgData name="Aaron Bertoglio" userId="c5ee95ff-a7d7-4d07-aa96-126092f1c15c" providerId="ADAL" clId="{0515BC3F-CFB9-5211-94A2-728588C44A56}" dt="2025-11-19T19:44:10.714" v="652"/>
            <ac:spMkLst>
              <pc:docMk/>
              <pc:sldMasterMk cId="1397199150" sldId="2147483648"/>
              <pc:sldLayoutMk cId="2918001957" sldId="2147483692"/>
              <ac:spMk id="25" creationId="{13F3FE3E-60AB-A110-59BE-B7969CF9936F}"/>
            </ac:spMkLst>
          </pc:spChg>
          <pc:picChg chg="add del mod">
            <ac:chgData name="Aaron Bertoglio" userId="c5ee95ff-a7d7-4d07-aa96-126092f1c15c" providerId="ADAL" clId="{0515BC3F-CFB9-5211-94A2-728588C44A56}" dt="2025-11-19T19:19:52.079" v="425" actId="1076"/>
            <ac:picMkLst>
              <pc:docMk/>
              <pc:sldMasterMk cId="1397199150" sldId="2147483648"/>
              <pc:sldLayoutMk cId="2918001957" sldId="2147483692"/>
              <ac:picMk id="3" creationId="{00B8C9CD-6635-7E35-84BE-212E2C79396A}"/>
            </ac:picMkLst>
          </pc:picChg>
          <pc:picChg chg="add mod">
            <ac:chgData name="Aaron Bertoglio" userId="c5ee95ff-a7d7-4d07-aa96-126092f1c15c" providerId="ADAL" clId="{0515BC3F-CFB9-5211-94A2-728588C44A56}" dt="2025-11-19T18:51:39.836" v="321" actId="1036"/>
            <ac:picMkLst>
              <pc:docMk/>
              <pc:sldMasterMk cId="1397199150" sldId="2147483648"/>
              <pc:sldLayoutMk cId="2918001957" sldId="2147483692"/>
              <ac:picMk id="5" creationId="{051F7A73-D589-ACCF-FC70-3FA837BA2C56}"/>
            </ac:picMkLst>
          </pc:picChg>
          <pc:picChg chg="add mod">
            <ac:chgData name="Aaron Bertoglio" userId="c5ee95ff-a7d7-4d07-aa96-126092f1c15c" providerId="ADAL" clId="{0515BC3F-CFB9-5211-94A2-728588C44A56}" dt="2025-11-19T19:16:11.644" v="400"/>
            <ac:picMkLst>
              <pc:docMk/>
              <pc:sldMasterMk cId="1397199150" sldId="2147483648"/>
              <pc:sldLayoutMk cId="2918001957" sldId="2147483692"/>
              <ac:picMk id="7" creationId="{15A9B915-B6C5-F8B2-0C57-5B501C70E03C}"/>
            </ac:picMkLst>
          </pc:picChg>
          <pc:picChg chg="add mod">
            <ac:chgData name="Aaron Bertoglio" userId="c5ee95ff-a7d7-4d07-aa96-126092f1c15c" providerId="ADAL" clId="{0515BC3F-CFB9-5211-94A2-728588C44A56}" dt="2025-11-19T19:05:02.158" v="363" actId="571"/>
            <ac:picMkLst>
              <pc:docMk/>
              <pc:sldMasterMk cId="1397199150" sldId="2147483648"/>
              <pc:sldLayoutMk cId="2918001957" sldId="2147483692"/>
              <ac:picMk id="7" creationId="{85BC8B3E-8936-1EF7-EAA2-C8111BE14DB9}"/>
            </ac:picMkLst>
          </pc:picChg>
        </pc:sldLayoutChg>
        <pc:sldLayoutChg chg="addSp delSp modSp add mod modTransition">
          <pc:chgData name="Aaron Bertoglio" userId="c5ee95ff-a7d7-4d07-aa96-126092f1c15c" providerId="ADAL" clId="{0515BC3F-CFB9-5211-94A2-728588C44A56}" dt="2025-11-19T18:48:19.088" v="271" actId="478"/>
          <pc:sldLayoutMkLst>
            <pc:docMk/>
            <pc:sldMasterMk cId="1397199150" sldId="2147483648"/>
            <pc:sldLayoutMk cId="3324846946" sldId="2147483692"/>
          </pc:sldLayoutMkLst>
          <pc:spChg chg="mod">
            <ac:chgData name="Aaron Bertoglio" userId="c5ee95ff-a7d7-4d07-aa96-126092f1c15c" providerId="ADAL" clId="{0515BC3F-CFB9-5211-94A2-728588C44A56}" dt="2025-11-19T18:21:22.838" v="255" actId="1076"/>
            <ac:spMkLst>
              <pc:docMk/>
              <pc:sldMasterMk cId="1397199150" sldId="2147483648"/>
              <pc:sldLayoutMk cId="3324846946" sldId="2147483692"/>
              <ac:spMk id="4" creationId="{32ED0061-C343-1D68-484C-9D965D46E243}"/>
            </ac:spMkLst>
          </pc:spChg>
          <pc:spChg chg="mod">
            <ac:chgData name="Aaron Bertoglio" userId="c5ee95ff-a7d7-4d07-aa96-126092f1c15c" providerId="ADAL" clId="{0515BC3F-CFB9-5211-94A2-728588C44A56}" dt="2025-11-19T18:21:09.392" v="250" actId="1076"/>
            <ac:spMkLst>
              <pc:docMk/>
              <pc:sldMasterMk cId="1397199150" sldId="2147483648"/>
              <pc:sldLayoutMk cId="3324846946" sldId="2147483692"/>
              <ac:spMk id="6" creationId="{CE50F8E4-B2D4-B20B-3843-2395DCD84415}"/>
            </ac:spMkLst>
          </pc:spChg>
          <pc:spChg chg="mod">
            <ac:chgData name="Aaron Bertoglio" userId="c5ee95ff-a7d7-4d07-aa96-126092f1c15c" providerId="ADAL" clId="{0515BC3F-CFB9-5211-94A2-728588C44A56}" dt="2025-11-19T18:21:19.365" v="254" actId="1076"/>
            <ac:spMkLst>
              <pc:docMk/>
              <pc:sldMasterMk cId="1397199150" sldId="2147483648"/>
              <pc:sldLayoutMk cId="3324846946" sldId="2147483692"/>
              <ac:spMk id="8" creationId="{4B9DE08C-28AF-73D3-039F-54757DFA2722}"/>
            </ac:spMkLst>
          </pc:spChg>
          <pc:spChg chg="mod">
            <ac:chgData name="Aaron Bertoglio" userId="c5ee95ff-a7d7-4d07-aa96-126092f1c15c" providerId="ADAL" clId="{0515BC3F-CFB9-5211-94A2-728588C44A56}" dt="2025-11-19T18:21:16.381" v="253" actId="1076"/>
            <ac:spMkLst>
              <pc:docMk/>
              <pc:sldMasterMk cId="1397199150" sldId="2147483648"/>
              <pc:sldLayoutMk cId="3324846946" sldId="2147483692"/>
              <ac:spMk id="9" creationId="{8AC9C2EE-BA2E-CFE5-8ECB-E9EE728B7147}"/>
            </ac:spMkLst>
          </pc:spChg>
          <pc:picChg chg="mod">
            <ac:chgData name="Aaron Bertoglio" userId="c5ee95ff-a7d7-4d07-aa96-126092f1c15c" providerId="ADAL" clId="{0515BC3F-CFB9-5211-94A2-728588C44A56}" dt="2025-11-19T18:47:10.381" v="260" actId="1076"/>
            <ac:picMkLst>
              <pc:docMk/>
              <pc:sldMasterMk cId="1397199150" sldId="2147483648"/>
              <pc:sldLayoutMk cId="3324846946" sldId="2147483692"/>
              <ac:picMk id="2" creationId="{06621F78-9E9D-6187-79AA-C060EF7D1352}"/>
            </ac:picMkLst>
          </pc:picChg>
          <pc:picChg chg="mod">
            <ac:chgData name="Aaron Bertoglio" userId="c5ee95ff-a7d7-4d07-aa96-126092f1c15c" providerId="ADAL" clId="{0515BC3F-CFB9-5211-94A2-728588C44A56}" dt="2025-11-19T18:21:12.346" v="252" actId="1076"/>
            <ac:picMkLst>
              <pc:docMk/>
              <pc:sldMasterMk cId="1397199150" sldId="2147483648"/>
              <pc:sldLayoutMk cId="3324846946" sldId="2147483692"/>
              <ac:picMk id="3" creationId="{00B8C9CD-6635-7E35-84BE-212E2C79396A}"/>
            </ac:picMkLst>
          </pc:picChg>
          <pc:picChg chg="add del mod">
            <ac:chgData name="Aaron Bertoglio" userId="c5ee95ff-a7d7-4d07-aa96-126092f1c15c" providerId="ADAL" clId="{0515BC3F-CFB9-5211-94A2-728588C44A56}" dt="2025-11-19T18:48:19.088" v="271" actId="478"/>
            <ac:picMkLst>
              <pc:docMk/>
              <pc:sldMasterMk cId="1397199150" sldId="2147483648"/>
              <pc:sldLayoutMk cId="3324846946" sldId="2147483692"/>
              <ac:picMk id="7" creationId="{B4707236-9DFB-CFF3-FE0B-F7B23C2855F8}"/>
            </ac:picMkLst>
          </pc:picChg>
          <pc:picChg chg="add">
            <ac:chgData name="Aaron Bertoglio" userId="c5ee95ff-a7d7-4d07-aa96-126092f1c15c" providerId="ADAL" clId="{0515BC3F-CFB9-5211-94A2-728588C44A56}" dt="2025-11-19T18:46:42.821" v="256"/>
            <ac:picMkLst>
              <pc:docMk/>
              <pc:sldMasterMk cId="1397199150" sldId="2147483648"/>
              <pc:sldLayoutMk cId="3324846946" sldId="2147483692"/>
              <ac:picMk id="1026" creationId="{32754790-BAC9-B776-6521-897FF3AA925B}"/>
            </ac:picMkLst>
          </pc:picChg>
        </pc:sldLayoutChg>
        <pc:sldLayoutChg chg="addSp delSp modSp add mod modTransition">
          <pc:chgData name="Aaron Bertoglio" userId="c5ee95ff-a7d7-4d07-aa96-126092f1c15c" providerId="ADAL" clId="{0515BC3F-CFB9-5211-94A2-728588C44A56}" dt="2025-11-19T19:44:17.533" v="654"/>
          <pc:sldLayoutMkLst>
            <pc:docMk/>
            <pc:sldMasterMk cId="1397199150" sldId="2147483648"/>
            <pc:sldLayoutMk cId="3590827666" sldId="2147483693"/>
          </pc:sldLayoutMkLst>
          <pc:spChg chg="del mod">
            <ac:chgData name="Aaron Bertoglio" userId="c5ee95ff-a7d7-4d07-aa96-126092f1c15c" providerId="ADAL" clId="{0515BC3F-CFB9-5211-94A2-728588C44A56}" dt="2025-11-19T19:24:16.663" v="456" actId="478"/>
            <ac:spMkLst>
              <pc:docMk/>
              <pc:sldMasterMk cId="1397199150" sldId="2147483648"/>
              <pc:sldLayoutMk cId="3590827666" sldId="2147483693"/>
              <ac:spMk id="4" creationId="{32ED0061-C343-1D68-484C-9D965D46E243}"/>
            </ac:spMkLst>
          </pc:spChg>
          <pc:spChg chg="del mod">
            <ac:chgData name="Aaron Bertoglio" userId="c5ee95ff-a7d7-4d07-aa96-126092f1c15c" providerId="ADAL" clId="{0515BC3F-CFB9-5211-94A2-728588C44A56}" dt="2025-11-19T19:16:30.283" v="404" actId="478"/>
            <ac:spMkLst>
              <pc:docMk/>
              <pc:sldMasterMk cId="1397199150" sldId="2147483648"/>
              <pc:sldLayoutMk cId="3590827666" sldId="2147483693"/>
              <ac:spMk id="6" creationId="{CE50F8E4-B2D4-B20B-3843-2395DCD84415}"/>
            </ac:spMkLst>
          </pc:spChg>
          <pc:spChg chg="add del mod">
            <ac:chgData name="Aaron Bertoglio" userId="c5ee95ff-a7d7-4d07-aa96-126092f1c15c" providerId="ADAL" clId="{0515BC3F-CFB9-5211-94A2-728588C44A56}" dt="2025-11-19T19:17:25.856" v="409" actId="478"/>
            <ac:spMkLst>
              <pc:docMk/>
              <pc:sldMasterMk cId="1397199150" sldId="2147483648"/>
              <pc:sldLayoutMk cId="3590827666" sldId="2147483693"/>
              <ac:spMk id="7" creationId="{88DB6110-AA6C-48D8-7EC1-75DF4C23F5F5}"/>
            </ac:spMkLst>
          </pc:spChg>
          <pc:spChg chg="del">
            <ac:chgData name="Aaron Bertoglio" userId="c5ee95ff-a7d7-4d07-aa96-126092f1c15c" providerId="ADAL" clId="{0515BC3F-CFB9-5211-94A2-728588C44A56}" dt="2025-11-19T19:20:41.884" v="428" actId="478"/>
            <ac:spMkLst>
              <pc:docMk/>
              <pc:sldMasterMk cId="1397199150" sldId="2147483648"/>
              <pc:sldLayoutMk cId="3590827666" sldId="2147483693"/>
              <ac:spMk id="8" creationId="{4B9DE08C-28AF-73D3-039F-54757DFA2722}"/>
            </ac:spMkLst>
          </pc:spChg>
          <pc:spChg chg="del">
            <ac:chgData name="Aaron Bertoglio" userId="c5ee95ff-a7d7-4d07-aa96-126092f1c15c" providerId="ADAL" clId="{0515BC3F-CFB9-5211-94A2-728588C44A56}" dt="2025-11-19T19:16:26.914" v="402" actId="478"/>
            <ac:spMkLst>
              <pc:docMk/>
              <pc:sldMasterMk cId="1397199150" sldId="2147483648"/>
              <pc:sldLayoutMk cId="3590827666" sldId="2147483693"/>
              <ac:spMk id="9" creationId="{8AC9C2EE-BA2E-CFE5-8ECB-E9EE728B7147}"/>
            </ac:spMkLst>
          </pc:spChg>
          <pc:spChg chg="add mod">
            <ac:chgData name="Aaron Bertoglio" userId="c5ee95ff-a7d7-4d07-aa96-126092f1c15c" providerId="ADAL" clId="{0515BC3F-CFB9-5211-94A2-728588C44A56}" dt="2025-11-19T19:16:31.658" v="405"/>
            <ac:spMkLst>
              <pc:docMk/>
              <pc:sldMasterMk cId="1397199150" sldId="2147483648"/>
              <pc:sldLayoutMk cId="3590827666" sldId="2147483693"/>
              <ac:spMk id="10" creationId="{9C9DD316-C48E-DAB5-F9B7-6A9FD78EE9E2}"/>
            </ac:spMkLst>
          </pc:spChg>
          <pc:spChg chg="add mod">
            <ac:chgData name="Aaron Bertoglio" userId="c5ee95ff-a7d7-4d07-aa96-126092f1c15c" providerId="ADAL" clId="{0515BC3F-CFB9-5211-94A2-728588C44A56}" dt="2025-11-19T19:17:26.906" v="410"/>
            <ac:spMkLst>
              <pc:docMk/>
              <pc:sldMasterMk cId="1397199150" sldId="2147483648"/>
              <pc:sldLayoutMk cId="3590827666" sldId="2147483693"/>
              <ac:spMk id="11" creationId="{D21C9499-6203-7A80-4ECB-208254535B46}"/>
            </ac:spMkLst>
          </pc:spChg>
          <pc:spChg chg="add mod">
            <ac:chgData name="Aaron Bertoglio" userId="c5ee95ff-a7d7-4d07-aa96-126092f1c15c" providerId="ADAL" clId="{0515BC3F-CFB9-5211-94A2-728588C44A56}" dt="2025-11-19T19:20:42.399" v="429"/>
            <ac:spMkLst>
              <pc:docMk/>
              <pc:sldMasterMk cId="1397199150" sldId="2147483648"/>
              <pc:sldLayoutMk cId="3590827666" sldId="2147483693"/>
              <ac:spMk id="12" creationId="{0ABD4A77-F3D0-54F1-BB48-0CD63BAB50FA}"/>
            </ac:spMkLst>
          </pc:spChg>
          <pc:spChg chg="add del mod">
            <ac:chgData name="Aaron Bertoglio" userId="c5ee95ff-a7d7-4d07-aa96-126092f1c15c" providerId="ADAL" clId="{0515BC3F-CFB9-5211-94A2-728588C44A56}" dt="2025-11-19T19:24:21.297" v="457" actId="478"/>
            <ac:spMkLst>
              <pc:docMk/>
              <pc:sldMasterMk cId="1397199150" sldId="2147483648"/>
              <pc:sldLayoutMk cId="3590827666" sldId="2147483693"/>
              <ac:spMk id="14" creationId="{D301807A-6033-6F92-0EE8-5390AE9B1690}"/>
            </ac:spMkLst>
          </pc:spChg>
          <pc:spChg chg="add mod">
            <ac:chgData name="Aaron Bertoglio" userId="c5ee95ff-a7d7-4d07-aa96-126092f1c15c" providerId="ADAL" clId="{0515BC3F-CFB9-5211-94A2-728588C44A56}" dt="2025-11-19T19:22:21.571" v="442"/>
            <ac:spMkLst>
              <pc:docMk/>
              <pc:sldMasterMk cId="1397199150" sldId="2147483648"/>
              <pc:sldLayoutMk cId="3590827666" sldId="2147483693"/>
              <ac:spMk id="16" creationId="{75F77005-1A74-1526-5250-D6B3420DBA1C}"/>
            </ac:spMkLst>
          </pc:spChg>
          <pc:spChg chg="add del mod">
            <ac:chgData name="Aaron Bertoglio" userId="c5ee95ff-a7d7-4d07-aa96-126092f1c15c" providerId="ADAL" clId="{0515BC3F-CFB9-5211-94A2-728588C44A56}" dt="2025-11-19T19:32:30.746" v="550" actId="478"/>
            <ac:spMkLst>
              <pc:docMk/>
              <pc:sldMasterMk cId="1397199150" sldId="2147483648"/>
              <pc:sldLayoutMk cId="3590827666" sldId="2147483693"/>
              <ac:spMk id="17" creationId="{DDBF59E6-249F-B33E-DC06-C3375FEFEEBA}"/>
            </ac:spMkLst>
          </pc:spChg>
          <pc:spChg chg="add del">
            <ac:chgData name="Aaron Bertoglio" userId="c5ee95ff-a7d7-4d07-aa96-126092f1c15c" providerId="ADAL" clId="{0515BC3F-CFB9-5211-94A2-728588C44A56}" dt="2025-11-19T19:24:46.359" v="459" actId="11529"/>
            <ac:spMkLst>
              <pc:docMk/>
              <pc:sldMasterMk cId="1397199150" sldId="2147483648"/>
              <pc:sldLayoutMk cId="3590827666" sldId="2147483693"/>
              <ac:spMk id="18" creationId="{5368BB85-12B2-422A-98EC-7C9C51744156}"/>
            </ac:spMkLst>
          </pc:spChg>
          <pc:spChg chg="add del mod">
            <ac:chgData name="Aaron Bertoglio" userId="c5ee95ff-a7d7-4d07-aa96-126092f1c15c" providerId="ADAL" clId="{0515BC3F-CFB9-5211-94A2-728588C44A56}" dt="2025-11-19T19:32:30.746" v="550" actId="478"/>
            <ac:spMkLst>
              <pc:docMk/>
              <pc:sldMasterMk cId="1397199150" sldId="2147483648"/>
              <pc:sldLayoutMk cId="3590827666" sldId="2147483693"/>
              <ac:spMk id="19" creationId="{314070F8-ABFF-4402-8F04-67CDE4B9589A}"/>
            </ac:spMkLst>
          </pc:spChg>
          <pc:spChg chg="add del mod">
            <ac:chgData name="Aaron Bertoglio" userId="c5ee95ff-a7d7-4d07-aa96-126092f1c15c" providerId="ADAL" clId="{0515BC3F-CFB9-5211-94A2-728588C44A56}" dt="2025-11-19T19:32:30.746" v="550" actId="478"/>
            <ac:spMkLst>
              <pc:docMk/>
              <pc:sldMasterMk cId="1397199150" sldId="2147483648"/>
              <pc:sldLayoutMk cId="3590827666" sldId="2147483693"/>
              <ac:spMk id="20" creationId="{81E6B924-2B24-938C-4D94-BDA9ED929EF3}"/>
            </ac:spMkLst>
          </pc:spChg>
          <pc:spChg chg="add del mod">
            <ac:chgData name="Aaron Bertoglio" userId="c5ee95ff-a7d7-4d07-aa96-126092f1c15c" providerId="ADAL" clId="{0515BC3F-CFB9-5211-94A2-728588C44A56}" dt="2025-11-19T19:32:30.746" v="550" actId="478"/>
            <ac:spMkLst>
              <pc:docMk/>
              <pc:sldMasterMk cId="1397199150" sldId="2147483648"/>
              <pc:sldLayoutMk cId="3590827666" sldId="2147483693"/>
              <ac:spMk id="21" creationId="{B7F2FE4E-28CC-7B96-4AC2-EAE9AB2DAF8E}"/>
            </ac:spMkLst>
          </pc:spChg>
          <pc:spChg chg="add del mod">
            <ac:chgData name="Aaron Bertoglio" userId="c5ee95ff-a7d7-4d07-aa96-126092f1c15c" providerId="ADAL" clId="{0515BC3F-CFB9-5211-94A2-728588C44A56}" dt="2025-11-19T19:44:16.520" v="653" actId="478"/>
            <ac:spMkLst>
              <pc:docMk/>
              <pc:sldMasterMk cId="1397199150" sldId="2147483648"/>
              <pc:sldLayoutMk cId="3590827666" sldId="2147483693"/>
              <ac:spMk id="22" creationId="{34BDF606-B85B-4BBB-66E0-FCECFABFF41A}"/>
            </ac:spMkLst>
          </pc:spChg>
          <pc:spChg chg="add del mod">
            <ac:chgData name="Aaron Bertoglio" userId="c5ee95ff-a7d7-4d07-aa96-126092f1c15c" providerId="ADAL" clId="{0515BC3F-CFB9-5211-94A2-728588C44A56}" dt="2025-11-19T19:44:16.520" v="653" actId="478"/>
            <ac:spMkLst>
              <pc:docMk/>
              <pc:sldMasterMk cId="1397199150" sldId="2147483648"/>
              <pc:sldLayoutMk cId="3590827666" sldId="2147483693"/>
              <ac:spMk id="23" creationId="{077E262B-BD2C-B28C-E8B0-8061034C1440}"/>
            </ac:spMkLst>
          </pc:spChg>
          <pc:spChg chg="add del mod">
            <ac:chgData name="Aaron Bertoglio" userId="c5ee95ff-a7d7-4d07-aa96-126092f1c15c" providerId="ADAL" clId="{0515BC3F-CFB9-5211-94A2-728588C44A56}" dt="2025-11-19T19:44:16.520" v="653" actId="478"/>
            <ac:spMkLst>
              <pc:docMk/>
              <pc:sldMasterMk cId="1397199150" sldId="2147483648"/>
              <pc:sldLayoutMk cId="3590827666" sldId="2147483693"/>
              <ac:spMk id="24" creationId="{C0066120-9953-16CE-962F-B636B20635D4}"/>
            </ac:spMkLst>
          </pc:spChg>
          <pc:spChg chg="add del mod">
            <ac:chgData name="Aaron Bertoglio" userId="c5ee95ff-a7d7-4d07-aa96-126092f1c15c" providerId="ADAL" clId="{0515BC3F-CFB9-5211-94A2-728588C44A56}" dt="2025-11-19T19:44:16.520" v="653" actId="478"/>
            <ac:spMkLst>
              <pc:docMk/>
              <pc:sldMasterMk cId="1397199150" sldId="2147483648"/>
              <pc:sldLayoutMk cId="3590827666" sldId="2147483693"/>
              <ac:spMk id="25" creationId="{C8FB853C-7349-BD93-C0EF-30E533B8223A}"/>
            </ac:spMkLst>
          </pc:spChg>
          <pc:spChg chg="add mod">
            <ac:chgData name="Aaron Bertoglio" userId="c5ee95ff-a7d7-4d07-aa96-126092f1c15c" providerId="ADAL" clId="{0515BC3F-CFB9-5211-94A2-728588C44A56}" dt="2025-11-19T19:44:17.533" v="654"/>
            <ac:spMkLst>
              <pc:docMk/>
              <pc:sldMasterMk cId="1397199150" sldId="2147483648"/>
              <pc:sldLayoutMk cId="3590827666" sldId="2147483693"/>
              <ac:spMk id="26" creationId="{634E436B-A565-C9BD-7FFF-442B80603B42}"/>
            </ac:spMkLst>
          </pc:spChg>
          <pc:picChg chg="mod">
            <ac:chgData name="Aaron Bertoglio" userId="c5ee95ff-a7d7-4d07-aa96-126092f1c15c" providerId="ADAL" clId="{0515BC3F-CFB9-5211-94A2-728588C44A56}" dt="2025-11-19T18:50:35.642" v="288" actId="1076"/>
            <ac:picMkLst>
              <pc:docMk/>
              <pc:sldMasterMk cId="1397199150" sldId="2147483648"/>
              <pc:sldLayoutMk cId="3590827666" sldId="2147483693"/>
              <ac:picMk id="2" creationId="{06621F78-9E9D-6187-79AA-C060EF7D1352}"/>
            </ac:picMkLst>
          </pc:picChg>
          <pc:picChg chg="mod">
            <ac:chgData name="Aaron Bertoglio" userId="c5ee95ff-a7d7-4d07-aa96-126092f1c15c" providerId="ADAL" clId="{0515BC3F-CFB9-5211-94A2-728588C44A56}" dt="2025-11-19T19:26:46.451" v="486" actId="1076"/>
            <ac:picMkLst>
              <pc:docMk/>
              <pc:sldMasterMk cId="1397199150" sldId="2147483648"/>
              <pc:sldLayoutMk cId="3590827666" sldId="2147483693"/>
              <ac:picMk id="3" creationId="{00B8C9CD-6635-7E35-84BE-212E2C79396A}"/>
            </ac:picMkLst>
          </pc:picChg>
          <pc:picChg chg="mod">
            <ac:chgData name="Aaron Bertoglio" userId="c5ee95ff-a7d7-4d07-aa96-126092f1c15c" providerId="ADAL" clId="{0515BC3F-CFB9-5211-94A2-728588C44A56}" dt="2025-11-19T18:50:42.912" v="297" actId="1036"/>
            <ac:picMkLst>
              <pc:docMk/>
              <pc:sldMasterMk cId="1397199150" sldId="2147483648"/>
              <pc:sldLayoutMk cId="3590827666" sldId="2147483693"/>
              <ac:picMk id="5" creationId="{051F7A73-D589-ACCF-FC70-3FA837BA2C56}"/>
            </ac:picMkLst>
          </pc:picChg>
          <pc:picChg chg="add mod">
            <ac:chgData name="Aaron Bertoglio" userId="c5ee95ff-a7d7-4d07-aa96-126092f1c15c" providerId="ADAL" clId="{0515BC3F-CFB9-5211-94A2-728588C44A56}" dt="2025-11-19T19:21:58.853" v="438" actId="571"/>
            <ac:picMkLst>
              <pc:docMk/>
              <pc:sldMasterMk cId="1397199150" sldId="2147483648"/>
              <pc:sldLayoutMk cId="3590827666" sldId="2147483693"/>
              <ac:picMk id="15" creationId="{C4D32CA1-D818-4322-757A-CDAB9104E28A}"/>
            </ac:picMkLst>
          </pc:picChg>
        </pc:sldLayoutChg>
        <pc:sldLayoutChg chg="modSp add del mod modTransition">
          <pc:chgData name="Aaron Bertoglio" userId="c5ee95ff-a7d7-4d07-aa96-126092f1c15c" providerId="ADAL" clId="{0515BC3F-CFB9-5211-94A2-728588C44A56}" dt="2025-11-19T18:51:32.311" v="318" actId="2890"/>
          <pc:sldLayoutMkLst>
            <pc:docMk/>
            <pc:sldMasterMk cId="1397199150" sldId="2147483648"/>
            <pc:sldLayoutMk cId="3273930868" sldId="2147483694"/>
          </pc:sldLayoutMkLst>
          <pc:spChg chg="mod">
            <ac:chgData name="Aaron Bertoglio" userId="c5ee95ff-a7d7-4d07-aa96-126092f1c15c" providerId="ADAL" clId="{0515BC3F-CFB9-5211-94A2-728588C44A56}" dt="2025-11-19T18:51:31.729" v="317" actId="20577"/>
            <ac:spMkLst>
              <pc:docMk/>
              <pc:sldMasterMk cId="1397199150" sldId="2147483648"/>
              <pc:sldLayoutMk cId="3273930868" sldId="2147483694"/>
              <ac:spMk id="6" creationId="{CE50F8E4-B2D4-B20B-3843-2395DCD84415}"/>
            </ac:spMkLst>
          </pc:spChg>
        </pc:sldLayoutChg>
      </pc:sldMasterChg>
      <pc:sldMasterChg chg="new del mod addSldLayout delSldLayout">
        <pc:chgData name="Aaron Bertoglio" userId="c5ee95ff-a7d7-4d07-aa96-126092f1c15c" providerId="ADAL" clId="{0515BC3F-CFB9-5211-94A2-728588C44A56}" dt="2025-11-19T18:48:13.979" v="270" actId="6938"/>
        <pc:sldMasterMkLst>
          <pc:docMk/>
          <pc:sldMasterMk cId="1407091339" sldId="2147483693"/>
        </pc:sldMasterMkLst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3207390374" sldId="2147483694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3291307175" sldId="2147483695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4276197890" sldId="2147483696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256327261" sldId="2147483697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679167816" sldId="2147483698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2520621647" sldId="2147483699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790172615" sldId="2147483700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3121153442" sldId="2147483701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2601175337" sldId="2147483702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2851835275" sldId="2147483703"/>
          </pc:sldLayoutMkLst>
        </pc:sldLayoutChg>
        <pc:sldLayoutChg chg="new del replId">
          <pc:chgData name="Aaron Bertoglio" userId="c5ee95ff-a7d7-4d07-aa96-126092f1c15c" providerId="ADAL" clId="{0515BC3F-CFB9-5211-94A2-728588C44A56}" dt="2025-11-19T18:48:13.979" v="270" actId="6938"/>
          <pc:sldLayoutMkLst>
            <pc:docMk/>
            <pc:sldMasterMk cId="1407091339" sldId="2147483693"/>
            <pc:sldLayoutMk cId="2997238816" sldId="214748370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814C6-6C91-4D49-A0DE-A98B18E79502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6B997-D9DC-4941-845C-FC277666A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77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OLD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87CCC1-5DAE-0597-F2D7-7FDFDC444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4" y="0"/>
            <a:ext cx="12180231" cy="6857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66F002-EFFC-1069-1B37-B620D4CBE4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300652" y="1103540"/>
            <a:ext cx="3590695" cy="1003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BAB674-F5D5-020C-9D8C-824ADF14E3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601695" y="2610476"/>
            <a:ext cx="6988606" cy="261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1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ubtitle Cente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68A8-5995-5C17-CE47-922356F1FA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8556" y="1122363"/>
            <a:ext cx="943791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E738C-B037-1F42-9503-37948D8F7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556" y="3602038"/>
            <a:ext cx="943791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8786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60C5A-10F3-14DF-9D53-4636BC228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and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16F3B-B640-4692-FC11-33A1B44A9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430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A2F33-8024-3454-0BB9-CDD3A21D2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786" y="1187224"/>
            <a:ext cx="8948057" cy="2029505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137FC-8062-F28A-38F2-885D332A5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77786" y="3216729"/>
            <a:ext cx="8948057" cy="235040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1B82D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637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A494C-C762-0D07-F318-B9531136C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B0BEE-A60A-D498-928F-BAE9E901B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16527" y="1825625"/>
            <a:ext cx="4778831" cy="4134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20C192-219C-E9C3-310F-C2F115015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47759" y="1825625"/>
            <a:ext cx="4806040" cy="4134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83170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D5F60-7014-CD52-6969-153ECD222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908" y="365125"/>
            <a:ext cx="97644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C9B8B2-42E0-B796-0938-FD3F7D255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0909" y="1681163"/>
            <a:ext cx="4893798" cy="82391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1B016-45FF-46A2-9517-EFD532131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90909" y="2505075"/>
            <a:ext cx="4809892" cy="35364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CD4E7A-DE40-4953-12C5-BBEBB3B493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29401" y="1681163"/>
            <a:ext cx="4954587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53CA9A-0E41-406A-F549-E9D14BEB5B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29401" y="2505075"/>
            <a:ext cx="4809892" cy="35364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920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3990D-1034-1668-DCA4-08F499B85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171" y="1224643"/>
            <a:ext cx="9046029" cy="419644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7526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371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AD7CD-776D-5CE2-CD78-C5F72484D1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967" y="1738767"/>
            <a:ext cx="6460671" cy="1314675"/>
          </a:xfrm>
        </p:spPr>
        <p:txBody>
          <a:bodyPr anchor="b"/>
          <a:lstStyle>
            <a:lvl1pPr>
              <a:defRPr sz="3200">
                <a:solidFill>
                  <a:srgbClr val="F1B82D"/>
                </a:solidFill>
              </a:defRPr>
            </a:lvl1pPr>
          </a:lstStyle>
          <a:p>
            <a:r>
              <a:rPr lang="en-US" dirty="0"/>
              <a:t>Click to add Name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4378DC-B602-25E2-DB16-D5E8A71E4EB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343053" y="1738767"/>
            <a:ext cx="3200400" cy="4114800"/>
          </a:xfrm>
          <a:ln w="28575">
            <a:solidFill>
              <a:srgbClr val="F1B82D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Headshot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86B7F9-582E-E414-2C98-5A61EE93D53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065967" y="3514362"/>
            <a:ext cx="6460671" cy="36098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Company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93865E3-8B9D-84BB-6C51-D299DE2E3F3D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065967" y="3103411"/>
            <a:ext cx="6467447" cy="360982"/>
          </a:xfrm>
        </p:spPr>
        <p:txBody>
          <a:bodyPr/>
          <a:lstStyle>
            <a:lvl1pPr marL="0" indent="0">
              <a:buNone/>
              <a:defRPr sz="2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9BA295-E519-A8F3-6DF3-F0EC844E9D36}"/>
              </a:ext>
            </a:extLst>
          </p:cNvPr>
          <p:cNvSpPr txBox="1"/>
          <p:nvPr userDrawn="1"/>
        </p:nvSpPr>
        <p:spPr>
          <a:xfrm>
            <a:off x="1343053" y="711548"/>
            <a:ext cx="96472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400" b="1" dirty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 MONTH 2026 | PLENARY/F360/LECTURE-##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8FE7C8F-DA7B-DF3D-158D-C9844EAFD5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3053" y="1004432"/>
            <a:ext cx="10190361" cy="684365"/>
          </a:xfrm>
        </p:spPr>
        <p:txBody>
          <a:bodyPr>
            <a:normAutofit/>
          </a:bodyPr>
          <a:lstStyle>
            <a:lvl1pPr marL="0" indent="0">
              <a:buNone/>
              <a:defRPr sz="32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dirty="0">
                <a:solidFill>
                  <a:schemeClr val="bg1"/>
                </a:solidFill>
              </a:rPr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67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AD7CD-776D-5CE2-CD78-C5F72484D1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0506" y="4718011"/>
            <a:ext cx="2059306" cy="350947"/>
          </a:xfrm>
        </p:spPr>
        <p:txBody>
          <a:bodyPr anchor="ctr">
            <a:normAutofit/>
          </a:bodyPr>
          <a:lstStyle>
            <a:lvl1pPr algn="ctr">
              <a:defRPr sz="1600">
                <a:solidFill>
                  <a:srgbClr val="F1B82D"/>
                </a:solidFill>
              </a:defRPr>
            </a:lvl1pPr>
          </a:lstStyle>
          <a:p>
            <a:r>
              <a:rPr lang="en-US" dirty="0"/>
              <a:t>Click to add Name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4378DC-B602-25E2-DB16-D5E8A71E4EB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870506" y="2002727"/>
            <a:ext cx="2059305" cy="2647678"/>
          </a:xfrm>
          <a:ln w="28575">
            <a:solidFill>
              <a:srgbClr val="F1B82D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Headshot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93865E3-8B9D-84BB-6C51-D299DE2E3F3D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1870506" y="5094842"/>
            <a:ext cx="2059305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9BA295-E519-A8F3-6DF3-F0EC844E9D36}"/>
              </a:ext>
            </a:extLst>
          </p:cNvPr>
          <p:cNvSpPr txBox="1"/>
          <p:nvPr userDrawn="1"/>
        </p:nvSpPr>
        <p:spPr>
          <a:xfrm>
            <a:off x="1343053" y="711548"/>
            <a:ext cx="96472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400" b="1" dirty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 MONTH 2026 | PLENARY/F360/LECTURE-##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8FE7C8F-DA7B-DF3D-158D-C9844EAFD5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3053" y="1004432"/>
            <a:ext cx="10190361" cy="684365"/>
          </a:xfrm>
        </p:spPr>
        <p:txBody>
          <a:bodyPr>
            <a:normAutofit/>
          </a:bodyPr>
          <a:lstStyle>
            <a:lvl1pPr marL="0" indent="0">
              <a:buNone/>
              <a:defRPr sz="32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dirty="0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17DE047-76BD-D869-63BA-91C71C7B086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347562" y="2002727"/>
            <a:ext cx="2059305" cy="2647678"/>
          </a:xfrm>
          <a:ln w="28575">
            <a:solidFill>
              <a:srgbClr val="F1B82D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Headshot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79BBE74-36D1-3259-54FE-44012FF2C85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824618" y="2002727"/>
            <a:ext cx="2059305" cy="2647678"/>
          </a:xfrm>
          <a:ln w="28575">
            <a:solidFill>
              <a:srgbClr val="F1B82D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Headshot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3EB74A3-1E88-D4C6-F301-30759E5D5E5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294897" y="2002727"/>
            <a:ext cx="2059305" cy="2647678"/>
          </a:xfrm>
          <a:ln w="28575">
            <a:solidFill>
              <a:srgbClr val="F1B82D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Headshot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298E6FC-0E2F-CC4D-83ED-E6B5D4BB0110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1863469" y="5346635"/>
            <a:ext cx="2059305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Company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6D7EB7A-0C36-F35F-6C97-B2EAB05912F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47561" y="5080362"/>
            <a:ext cx="2059305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1F96A53-D7B8-0D88-5BED-BF9DEE267502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4347560" y="5332155"/>
            <a:ext cx="2059305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Company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4648668-2921-872C-86A1-8ACBFA635C2B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6824612" y="5094842"/>
            <a:ext cx="2059305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CDED336-EBE7-D889-36F5-B7F380E9FFB6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824613" y="5346635"/>
            <a:ext cx="2059309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Company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D71A8A55-B14A-EC49-BBD7-9F697230F5AE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9294897" y="5080362"/>
            <a:ext cx="2059306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D55B0C6-1BBD-E64A-1C05-2C9807BAA248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301663" y="5332155"/>
            <a:ext cx="2059317" cy="242473"/>
          </a:xfrm>
        </p:spPr>
        <p:txBody>
          <a:bodyPr>
            <a:normAutofit/>
          </a:bodyPr>
          <a:lstStyle>
            <a:lvl1pPr marL="0" indent="0" algn="ctr">
              <a:buNone/>
              <a:defRPr sz="12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Company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A30CE83-369C-1C87-1227-CBB903AC83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47562" y="4729052"/>
            <a:ext cx="2059305" cy="35094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rgbClr val="F1B82D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 sz="1600" b="1">
                <a:solidFill>
                  <a:srgbClr val="F1B82D"/>
                </a:solidFill>
              </a:defRPr>
            </a:lvl3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74758E2A-0D55-E61D-6AA3-770615C2A73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24618" y="4718011"/>
            <a:ext cx="2059306" cy="35094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rgbClr val="F1B82D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 sz="1600" b="1">
                <a:solidFill>
                  <a:srgbClr val="F1B82D"/>
                </a:solidFill>
              </a:defRPr>
            </a:lvl3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8FB42230-A286-9FB4-90F5-55851351DB7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01674" y="4718010"/>
            <a:ext cx="2059306" cy="35094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rgbClr val="F1B82D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 sz="1600" b="1">
                <a:solidFill>
                  <a:srgbClr val="F1B82D"/>
                </a:solidFill>
              </a:defRPr>
            </a:lvl3pPr>
          </a:lstStyle>
          <a:p>
            <a:pPr lvl="0"/>
            <a:r>
              <a:rPr lang="en-US" dirty="0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865244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OLD SLIDE 1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87CCC1-5DAE-0597-F2D7-7FDFDC444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4" y="0"/>
            <a:ext cx="1218023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82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OL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C272E1-2AA7-CDB7-A751-0F2EDD5D5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4" y="0"/>
            <a:ext cx="12180231" cy="685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768E13-8458-2F67-AD81-05A4249F2B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601695" y="2610476"/>
            <a:ext cx="6988606" cy="26131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D515C3-D7BD-8B50-6A83-BFD28FD693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300651" y="1045483"/>
            <a:ext cx="3590695" cy="100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9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OLD SLIDE 2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C272E1-2AA7-CDB7-A751-0F2EDD5D5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4" y="0"/>
            <a:ext cx="12180231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D515C3-D7BD-8B50-6A83-BFD28FD693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387380" y="2808514"/>
            <a:ext cx="5417239" cy="151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4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OLD SLIDE 2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C272E1-2AA7-CDB7-A751-0F2EDD5D5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4" y="0"/>
            <a:ext cx="1218023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0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C272E1-2AA7-CDB7-A751-0F2EDD5D5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885" y="0"/>
            <a:ext cx="12180229" cy="6857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24B79D8-9A31-8842-582A-83AD43133B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387380" y="2057400"/>
            <a:ext cx="5417239" cy="151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0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2A25048-F8F1-C18C-FE0C-5F0887B30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5051" y="944699"/>
            <a:ext cx="9950013" cy="857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27FE186-570E-C82F-CAA4-0ADD78953D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714510" y="587631"/>
            <a:ext cx="9950417" cy="3570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="1" i="0" spc="100" baseline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DAY MONTH 2026 (update date as needed)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544F27F-36AF-B7C2-480B-5B6559FC1E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4498" y="1864061"/>
            <a:ext cx="9950013" cy="100171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Optional Subtitle</a:t>
            </a:r>
          </a:p>
          <a:p>
            <a:pPr lvl="0"/>
            <a:endParaRPr lang="en-US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59C448C5-64F5-69AF-19A0-4750A7B644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14499" y="4612229"/>
            <a:ext cx="9950012" cy="39659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9BE9C74B-E2C4-CFF8-3508-4007EF13AE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4500" y="5008823"/>
            <a:ext cx="9950012" cy="90447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Title</a:t>
            </a:r>
          </a:p>
          <a:p>
            <a:pPr lvl="0"/>
            <a:r>
              <a:rPr lang="en-US" dirty="0"/>
              <a:t>Company / Organization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09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2A25048-F8F1-C18C-FE0C-5F0887B30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5051" y="944699"/>
            <a:ext cx="9950013" cy="857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27FE186-570E-C82F-CAA4-0ADD78953D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714510" y="587631"/>
            <a:ext cx="9950417" cy="3570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="1" i="0" spc="100" baseline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/>
            <a:r>
              <a:rPr lang="en-US" dirty="0"/>
              <a:t>DAY MONTH 2026 (update date as needed)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544F27F-36AF-B7C2-480B-5B6559FC1E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4498" y="1864061"/>
            <a:ext cx="9950013" cy="100171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Optional Subtitle</a:t>
            </a:r>
          </a:p>
          <a:p>
            <a:pPr lvl="0"/>
            <a:endParaRPr lang="en-US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59C448C5-64F5-69AF-19A0-4750A7B644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14499" y="4612229"/>
            <a:ext cx="9950012" cy="39659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9BE9C74B-E2C4-CFF8-3508-4007EF13AE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4500" y="5008823"/>
            <a:ext cx="9950012" cy="90447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Title</a:t>
            </a:r>
          </a:p>
          <a:p>
            <a:pPr lvl="0"/>
            <a:r>
              <a:rPr lang="en-US" dirty="0"/>
              <a:t>Company / Organization</a:t>
            </a:r>
          </a:p>
          <a:p>
            <a:pPr lvl="0"/>
            <a:endParaRPr lang="en-US" dirty="0"/>
          </a:p>
        </p:txBody>
      </p:sp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D856565-5C4D-7D76-0226-710827744E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0319" y="246945"/>
            <a:ext cx="1492393" cy="55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83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2A25048-F8F1-C18C-FE0C-5F0887B30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5051" y="944699"/>
            <a:ext cx="9950013" cy="857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27FE186-570E-C82F-CAA4-0ADD78953D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714510" y="587631"/>
            <a:ext cx="9950417" cy="3570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="1" i="0" spc="100" baseline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latin typeface="Soleil Bk" panose="02000503000000020004" pitchFamily="2" charset="77"/>
              </a:defRPr>
            </a:lvl2pPr>
            <a:lvl3pPr marL="914400" indent="0">
              <a:buNone/>
              <a:defRPr b="0" i="0">
                <a:latin typeface="Soleil Bk" panose="02000503000000020004" pitchFamily="2" charset="77"/>
              </a:defRPr>
            </a:lvl3pPr>
            <a:lvl4pPr marL="1371600" indent="0">
              <a:buNone/>
              <a:defRPr b="0" i="0">
                <a:latin typeface="Soleil Bk" panose="02000503000000020004" pitchFamily="2" charset="77"/>
              </a:defRPr>
            </a:lvl4pPr>
            <a:lvl5pPr marL="1828800" indent="0">
              <a:buNone/>
              <a:defRPr b="0" i="0">
                <a:latin typeface="Soleil Bk" panose="02000503000000020004" pitchFamily="2" charset="77"/>
              </a:defRPr>
            </a:lvl5pPr>
          </a:lstStyle>
          <a:p>
            <a:pPr lvl="0">
              <a:defRPr/>
            </a:pPr>
            <a:r>
              <a:rPr lang="en-US" sz="1400" b="1" dirty="0">
                <a:solidFill>
                  <a:srgbClr val="F1B8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 MONTH 2026 | PLENARY/F360/LECTURE-##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544F27F-36AF-B7C2-480B-5B6559FC1E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4498" y="1864061"/>
            <a:ext cx="9950013" cy="100171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Optional Subtitle</a:t>
            </a:r>
          </a:p>
          <a:p>
            <a:pPr lvl="0"/>
            <a:endParaRPr lang="en-US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59C448C5-64F5-69AF-19A0-4750A7B644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14499" y="4612229"/>
            <a:ext cx="9950012" cy="39659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9BE9C74B-E2C4-CFF8-3508-4007EF13AE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4500" y="5008823"/>
            <a:ext cx="9950012" cy="90447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Title</a:t>
            </a:r>
          </a:p>
          <a:p>
            <a:pPr lvl="0"/>
            <a:r>
              <a:rPr lang="en-US" dirty="0"/>
              <a:t>Company / Organization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060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t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A6DAB9B-5F44-0010-0704-509DEE5E8DA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rcRect/>
          <a:stretch/>
        </p:blipFill>
        <p:spPr>
          <a:xfrm>
            <a:off x="5885" y="1"/>
            <a:ext cx="12180229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021878-3E45-273F-2A13-B21C8D0587F3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rcRect/>
          <a:stretch/>
        </p:blipFill>
        <p:spPr>
          <a:xfrm>
            <a:off x="10209956" y="6306347"/>
            <a:ext cx="1454827" cy="2652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BF9240-1306-14D0-B7C8-DF23EA93EB13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1967164" y="6124880"/>
            <a:ext cx="7772391" cy="6031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5B81BD-5BB9-2D07-8109-566558727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528" y="365125"/>
            <a:ext cx="97372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4FB02F-51F9-2183-47A1-AA3046C0F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16528" y="1825625"/>
            <a:ext cx="9737271" cy="419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Bullet level 1</a:t>
            </a:r>
          </a:p>
          <a:p>
            <a:pPr lvl="1"/>
            <a:r>
              <a:rPr lang="en-US" dirty="0"/>
              <a:t>Bullet level 2</a:t>
            </a:r>
          </a:p>
          <a:p>
            <a:pPr lvl="2"/>
            <a:r>
              <a:rPr lang="en-US" dirty="0"/>
              <a:t>Bullet level 3</a:t>
            </a:r>
          </a:p>
          <a:p>
            <a:pPr lvl="3"/>
            <a:r>
              <a:rPr lang="en-US" dirty="0"/>
              <a:t>Bullet level 4</a:t>
            </a:r>
          </a:p>
          <a:p>
            <a:pPr lvl="4"/>
            <a:r>
              <a:rPr lang="en-US" dirty="0"/>
              <a:t>Bullet level 5</a:t>
            </a:r>
          </a:p>
        </p:txBody>
      </p:sp>
    </p:spTree>
    <p:extLst>
      <p:ext uri="{BB962C8B-B14F-4D97-AF65-F5344CB8AC3E}">
        <p14:creationId xmlns:p14="http://schemas.microsoft.com/office/powerpoint/2010/main" val="52853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2" r:id="rId2"/>
    <p:sldLayoutId id="2147483705" r:id="rId3"/>
    <p:sldLayoutId id="2147483713" r:id="rId4"/>
    <p:sldLayoutId id="2147483714" r:id="rId5"/>
    <p:sldLayoutId id="2147483715" r:id="rId6"/>
    <p:sldLayoutId id="2147483695" r:id="rId7"/>
    <p:sldLayoutId id="2147483718" r:id="rId8"/>
    <p:sldLayoutId id="2147483716" r:id="rId9"/>
    <p:sldLayoutId id="2147483706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3" r:id="rId17"/>
    <p:sldLayoutId id="214748371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217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E8EE3-2759-C1DB-CAEA-F5452B29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centered content</a:t>
            </a:r>
          </a:p>
        </p:txBody>
      </p:sp>
    </p:spTree>
    <p:extLst>
      <p:ext uri="{BB962C8B-B14F-4D97-AF65-F5344CB8AC3E}">
        <p14:creationId xmlns:p14="http://schemas.microsoft.com/office/powerpoint/2010/main" val="1829413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472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E835A-5643-0F6D-DC92-7F248D760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Name</a:t>
            </a:r>
          </a:p>
        </p:txBody>
      </p:sp>
      <p:pic>
        <p:nvPicPr>
          <p:cNvPr id="8" name="Picture Placeholder 7" descr="A yellow background with black text&#10;&#10;Description automatically generated">
            <a:extLst>
              <a:ext uri="{FF2B5EF4-FFF2-40B4-BE49-F238E27FC236}">
                <a16:creationId xmlns:a16="http://schemas.microsoft.com/office/drawing/2014/main" id="{63E9B7BE-D451-0950-0A5E-44BAC9E3874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4BD1A9-B0C8-C1B7-F044-B089CD983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Company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A2947A-EE4F-C0C3-B6DD-065375DEA15C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BA6FF7-D299-5919-C0D9-3BB297CCBB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48140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7186E-0603-C076-2A7F-57D04FDF5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Name</a:t>
            </a:r>
          </a:p>
        </p:txBody>
      </p:sp>
      <p:pic>
        <p:nvPicPr>
          <p:cNvPr id="20" name="Picture Placeholder 19" descr="A yellow background with black text&#10;&#10;Description automatically generated">
            <a:extLst>
              <a:ext uri="{FF2B5EF4-FFF2-40B4-BE49-F238E27FC236}">
                <a16:creationId xmlns:a16="http://schemas.microsoft.com/office/drawing/2014/main" id="{16CD7104-4BFE-0700-A05B-E13627A38A2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7" b="17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D322C4-B2DF-A8FD-5753-3CEBB198504A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00F285-D1A8-D355-42F6-3E8EE7360D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pic>
        <p:nvPicPr>
          <p:cNvPr id="22" name="Picture Placeholder 21" descr="A yellow background with black text&#10;&#10;Description automatically generated">
            <a:extLst>
              <a:ext uri="{FF2B5EF4-FFF2-40B4-BE49-F238E27FC236}">
                <a16:creationId xmlns:a16="http://schemas.microsoft.com/office/drawing/2014/main" id="{68B0F8D6-3534-6D59-C02F-6B9F1D1F7B5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/>
          <a:srcRect t="17" b="17"/>
          <a:stretch>
            <a:fillRect/>
          </a:stretch>
        </p:blipFill>
        <p:spPr/>
      </p:pic>
      <p:pic>
        <p:nvPicPr>
          <p:cNvPr id="24" name="Picture Placeholder 23" descr="A yellow background with black text&#10;&#10;Description automatically generated">
            <a:extLst>
              <a:ext uri="{FF2B5EF4-FFF2-40B4-BE49-F238E27FC236}">
                <a16:creationId xmlns:a16="http://schemas.microsoft.com/office/drawing/2014/main" id="{C451C9D0-1BDC-D471-8F70-E303766F9105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7" b="17"/>
          <a:stretch>
            <a:fillRect/>
          </a:stretch>
        </p:blipFill>
        <p:spPr/>
      </p:pic>
      <p:pic>
        <p:nvPicPr>
          <p:cNvPr id="26" name="Picture Placeholder 25" descr="A yellow background with black text&#10;&#10;Description automatically generated">
            <a:extLst>
              <a:ext uri="{FF2B5EF4-FFF2-40B4-BE49-F238E27FC236}">
                <a16:creationId xmlns:a16="http://schemas.microsoft.com/office/drawing/2014/main" id="{267826F2-1C82-318A-D866-201D890BEF9B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t="17" b="17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5295163-1A06-2281-607A-83CBF615ED10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Company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937BDB-B46E-9C9A-2D02-059CC377938A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Title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AAC5AC0-E307-B753-FD07-5E78C86687FB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Company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B7032A3-304A-8752-6920-C88FCDE74247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Title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0BB6C9-2E7D-5E96-F683-472F1EA8B61C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Company</a:t>
            </a:r>
          </a:p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29D1670-C73D-A5C1-B984-8E288EE6B6AD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Title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890CD52-DC33-DC2C-EFA1-04258F5FCD0F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Click to add Company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F2EBD1F-CDD5-4010-B01B-1DA2AA60747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Click to add Name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4EC33CD-B583-1C1F-4F7D-41A052B2B76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Click to add Name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A32CED4-42A7-A17C-2C24-8C96B1B4876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23429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0323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847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3A1BA-9DCA-0F88-5C1D-3F8EDF057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D015B-CC1A-1947-4BFC-6EA09D14870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DAY MONTH 2026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ABD0A8-E9ED-E85A-6EFB-EEE62AA710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Click to add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B68A48-D83B-3B7E-D58B-A2A87420CD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Click to add Author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758A37-CF84-648C-46F4-31A04ABC42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Click to add Author Title</a:t>
            </a:r>
          </a:p>
        </p:txBody>
      </p:sp>
    </p:spTree>
    <p:extLst>
      <p:ext uri="{BB962C8B-B14F-4D97-AF65-F5344CB8AC3E}">
        <p14:creationId xmlns:p14="http://schemas.microsoft.com/office/powerpoint/2010/main" val="4153674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9EE08-8437-A77E-2B67-CD8365E06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0098C-7888-E094-2F13-845C68C4EB9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DAY MONTH 2026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7A3E0-16D3-6FD4-AFE1-C6FD838599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Click to add Subtitle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EFF54D-C94D-1E11-26F8-FB2D4D6760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Click to add Author Name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C2BE96-8B9E-D3A3-76C9-F30E5BCB9B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Click to add Author Title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554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1230-2EB0-185F-EB37-C3D29FFCF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3F0B5D-FB0C-FE5D-5385-625A08F5C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967200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0521D-1500-A4F5-C09D-2E68CCAB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5E4BBC-76CE-31C5-B64C-57330804E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290994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0AA4B-CB03-042B-4F3B-B4DE6901C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1382C-CCAE-3285-772C-4A739E0C761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Click to add items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7AFE5B-FDA8-7477-C942-D345CA80548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Click to add items</a:t>
            </a:r>
          </a:p>
        </p:txBody>
      </p:sp>
    </p:spTree>
    <p:extLst>
      <p:ext uri="{BB962C8B-B14F-4D97-AF65-F5344CB8AC3E}">
        <p14:creationId xmlns:p14="http://schemas.microsoft.com/office/powerpoint/2010/main" val="4114321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EC4B7-799B-79A9-A61B-410FCBC8E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C6A716-092C-F773-C3B3-96349675D5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to add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51DD8-10B5-AAED-FA9D-E0230BC2BB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9A66A4-C654-8004-E6F0-97450A411C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Click to add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E0C43B-0C84-AB58-F02A-ADE4C03E787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6901688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163</Words>
  <Application>Microsoft Macintosh PowerPoint</Application>
  <PresentationFormat>Widescreen</PresentationFormat>
  <Paragraphs>40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Soleil Bk</vt:lpstr>
      <vt:lpstr>Custom Design</vt:lpstr>
      <vt:lpstr>PowerPoint Presentation</vt:lpstr>
      <vt:lpstr>PowerPoint Presentation</vt:lpstr>
      <vt:lpstr>PowerPoint Presentation</vt:lpstr>
      <vt:lpstr>Click to add Title</vt:lpstr>
      <vt:lpstr>Click to add Title</vt:lpstr>
      <vt:lpstr>Click to add Title</vt:lpstr>
      <vt:lpstr>Click to add Title</vt:lpstr>
      <vt:lpstr>Click to add Title</vt:lpstr>
      <vt:lpstr>Click to add Title</vt:lpstr>
      <vt:lpstr>Click to add centered content</vt:lpstr>
      <vt:lpstr>PowerPoint Presentation</vt:lpstr>
      <vt:lpstr>Click to add Name</vt:lpstr>
      <vt:lpstr>Click to add Name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Balkon</dc:creator>
  <cp:lastModifiedBy>Aaron Bertoglio</cp:lastModifiedBy>
  <cp:revision>45</cp:revision>
  <dcterms:created xsi:type="dcterms:W3CDTF">2022-03-16T19:20:00Z</dcterms:created>
  <dcterms:modified xsi:type="dcterms:W3CDTF">2025-11-20T21:37:46Z</dcterms:modified>
</cp:coreProperties>
</file>